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4" r:id="rId4"/>
    <p:sldId id="257" r:id="rId5"/>
    <p:sldId id="265" r:id="rId6"/>
    <p:sldId id="268" r:id="rId7"/>
    <p:sldId id="269" r:id="rId8"/>
    <p:sldId id="259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77" r:id="rId17"/>
    <p:sldId id="266" r:id="rId18"/>
    <p:sldId id="278" r:id="rId19"/>
    <p:sldId id="267" r:id="rId20"/>
    <p:sldId id="279" r:id="rId21"/>
    <p:sldId id="262" r:id="rId22"/>
  </p:sldIdLst>
  <p:sldSz cx="12192000" cy="6858000"/>
  <p:notesSz cx="6858000" cy="9144000"/>
  <p:embeddedFontLst>
    <p:embeddedFont>
      <p:font typeface="Segoe UI Black" panose="020B0A02040204020203" pitchFamily="34" charset="0"/>
      <p:bold r:id="rId24"/>
      <p:boldItalic r:id="rId25"/>
    </p:embeddedFont>
    <p:embeddedFont>
      <p:font typeface="나눔스퀘어 ExtraBold" panose="020B0600000101010101" pitchFamily="50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Roboto Slab Regular" pitchFamily="2" charset="0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" panose="020B0600000101010101" pitchFamily="5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02D"/>
    <a:srgbClr val="0CA410"/>
    <a:srgbClr val="61AB2B"/>
    <a:srgbClr val="F2F2F2"/>
    <a:srgbClr val="9FD975"/>
    <a:srgbClr val="565656"/>
    <a:srgbClr val="69B930"/>
    <a:srgbClr val="B8835C"/>
    <a:srgbClr val="E4B79C"/>
    <a:srgbClr val="E6D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92634" autoAdjust="0"/>
  </p:normalViewPr>
  <p:slideViewPr>
    <p:cSldViewPr snapToGrid="0">
      <p:cViewPr varScale="1">
        <p:scale>
          <a:sx n="80" d="100"/>
          <a:sy n="80" d="100"/>
        </p:scale>
        <p:origin x="11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DDB9B-A0ED-43E2-8042-7B0AB2FABE4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07F38-5191-4B16-AD80-BD4D39706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2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745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72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2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4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6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4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2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89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40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7F38-5191-4B16-AD80-BD4D397069B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3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876550"/>
            <a:ext cx="12192000" cy="3981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26" y="1905001"/>
            <a:ext cx="5998744" cy="19812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486902" y="2258697"/>
            <a:ext cx="5444791" cy="1215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32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대학생을 위한</a:t>
            </a:r>
            <a:endParaRPr lang="en-US" altLang="ko-KR" sz="3200" spc="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ko-KR" sz="32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To-do list </a:t>
            </a:r>
            <a:r>
              <a:rPr lang="ko-KR" altLang="en-US" sz="32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프로그램</a:t>
            </a:r>
            <a:endParaRPr lang="ru-RU" altLang="ko-KR" sz="3200" spc="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066897" y="4616570"/>
            <a:ext cx="2701591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201411216 </a:t>
            </a:r>
            <a:r>
              <a:rPr lang="ko-KR" altLang="en-US" sz="14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이혁준</a:t>
            </a:r>
            <a:endParaRPr lang="en-US" altLang="ko-KR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201211249 </a:t>
            </a:r>
            <a:r>
              <a:rPr lang="ko-KR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강성수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201411108 </a:t>
            </a:r>
            <a:r>
              <a:rPr lang="ko-KR" alt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김한동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201511027 </a:t>
            </a:r>
            <a:r>
              <a:rPr lang="ko-KR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서현지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201610981 </a:t>
            </a:r>
            <a:r>
              <a:rPr lang="ko-KR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김예지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201611080 </a:t>
            </a:r>
            <a:r>
              <a:rPr lang="ko-KR" alt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안동주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803143" y="3474671"/>
            <a:ext cx="1897192" cy="89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ko-KR" sz="40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Palzo</a:t>
            </a:r>
            <a:endParaRPr lang="ru-RU" altLang="ko-KR" sz="4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644E28-9426-47DD-9376-B179ADB417A5}"/>
              </a:ext>
            </a:extLst>
          </p:cNvPr>
          <p:cNvCxnSpPr>
            <a:cxnSpLocks/>
          </p:cNvCxnSpPr>
          <p:nvPr/>
        </p:nvCxnSpPr>
        <p:spPr>
          <a:xfrm>
            <a:off x="3745763" y="5956436"/>
            <a:ext cx="263211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F05CA75-9E13-4BED-BC51-856CC9471BAC}"/>
              </a:ext>
            </a:extLst>
          </p:cNvPr>
          <p:cNvCxnSpPr>
            <a:cxnSpLocks/>
          </p:cNvCxnSpPr>
          <p:nvPr/>
        </p:nvCxnSpPr>
        <p:spPr>
          <a:xfrm>
            <a:off x="3745763" y="2667738"/>
            <a:ext cx="263211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6C968D3-3A2F-4B4E-BC3C-2664141CBC6F}"/>
              </a:ext>
            </a:extLst>
          </p:cNvPr>
          <p:cNvCxnSpPr>
            <a:cxnSpLocks/>
          </p:cNvCxnSpPr>
          <p:nvPr/>
        </p:nvCxnSpPr>
        <p:spPr>
          <a:xfrm>
            <a:off x="3745763" y="3741954"/>
            <a:ext cx="263211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ECD03AC-A512-4B59-884C-88E78803B783}"/>
              </a:ext>
            </a:extLst>
          </p:cNvPr>
          <p:cNvCxnSpPr>
            <a:cxnSpLocks/>
          </p:cNvCxnSpPr>
          <p:nvPr/>
        </p:nvCxnSpPr>
        <p:spPr>
          <a:xfrm>
            <a:off x="3745763" y="4872752"/>
            <a:ext cx="263211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C199CB0-771F-4F39-80E5-9C73BC8B040A}"/>
              </a:ext>
            </a:extLst>
          </p:cNvPr>
          <p:cNvCxnSpPr>
            <a:cxnSpLocks/>
          </p:cNvCxnSpPr>
          <p:nvPr/>
        </p:nvCxnSpPr>
        <p:spPr>
          <a:xfrm>
            <a:off x="8525046" y="2664861"/>
            <a:ext cx="263211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234BDC7-C91E-4AFA-AE1C-E91FFB95A522}"/>
              </a:ext>
            </a:extLst>
          </p:cNvPr>
          <p:cNvCxnSpPr>
            <a:cxnSpLocks/>
          </p:cNvCxnSpPr>
          <p:nvPr/>
        </p:nvCxnSpPr>
        <p:spPr>
          <a:xfrm>
            <a:off x="8525046" y="3741953"/>
            <a:ext cx="263211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E5B981EB-81CE-4B39-BBD8-807595538B1D}"/>
              </a:ext>
            </a:extLst>
          </p:cNvPr>
          <p:cNvCxnSpPr>
            <a:cxnSpLocks/>
          </p:cNvCxnSpPr>
          <p:nvPr/>
        </p:nvCxnSpPr>
        <p:spPr>
          <a:xfrm>
            <a:off x="8525046" y="4868253"/>
            <a:ext cx="263211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Shape 500">
            <a:extLst>
              <a:ext uri="{FF2B5EF4-FFF2-40B4-BE49-F238E27FC236}">
                <a16:creationId xmlns:a16="http://schemas.microsoft.com/office/drawing/2014/main" id="{2940A4F8-0AC7-4827-8C83-440B6E2A53AD}"/>
              </a:ext>
            </a:extLst>
          </p:cNvPr>
          <p:cNvSpPr/>
          <p:nvPr/>
        </p:nvSpPr>
        <p:spPr>
          <a:xfrm flipV="1">
            <a:off x="2280399" y="884753"/>
            <a:ext cx="2944744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6" y="884754"/>
            <a:ext cx="16332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Shape 498">
            <a:extLst>
              <a:ext uri="{FF2B5EF4-FFF2-40B4-BE49-F238E27FC236}">
                <a16:creationId xmlns:a16="http://schemas.microsoft.com/office/drawing/2014/main" id="{7E5B5335-5AAE-4E30-80D3-83D157492401}"/>
              </a:ext>
            </a:extLst>
          </p:cNvPr>
          <p:cNvSpPr/>
          <p:nvPr/>
        </p:nvSpPr>
        <p:spPr>
          <a:xfrm>
            <a:off x="3267071" y="441781"/>
            <a:ext cx="2008314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요구사항분석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FF6A33D-1A1A-4BBE-B753-80AF21A7361F}"/>
              </a:ext>
            </a:extLst>
          </p:cNvPr>
          <p:cNvGrpSpPr/>
          <p:nvPr/>
        </p:nvGrpSpPr>
        <p:grpSpPr>
          <a:xfrm>
            <a:off x="2709059" y="2154058"/>
            <a:ext cx="1915644" cy="560795"/>
            <a:chOff x="2405429" y="1722335"/>
            <a:chExt cx="1915644" cy="56079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55A7B8-B64E-4997-B70F-9B238A13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429" y="1722335"/>
              <a:ext cx="560795" cy="560795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967FE36-6D30-4049-A4D6-0A8DEEF14534}"/>
                </a:ext>
              </a:extLst>
            </p:cNvPr>
            <p:cNvCxnSpPr>
              <a:cxnSpLocks/>
            </p:cNvCxnSpPr>
            <p:nvPr/>
          </p:nvCxnSpPr>
          <p:spPr>
            <a:xfrm>
              <a:off x="2744998" y="2236015"/>
              <a:ext cx="1381525" cy="0"/>
            </a:xfrm>
            <a:prstGeom prst="line">
              <a:avLst/>
            </a:prstGeom>
            <a:ln w="38100">
              <a:solidFill>
                <a:srgbClr val="61AB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Shape 498">
              <a:extLst>
                <a:ext uri="{FF2B5EF4-FFF2-40B4-BE49-F238E27FC236}">
                  <a16:creationId xmlns:a16="http://schemas.microsoft.com/office/drawing/2014/main" id="{E4A8E1F3-032C-4344-9D6E-E2A916C85BC9}"/>
                </a:ext>
              </a:extLst>
            </p:cNvPr>
            <p:cNvSpPr/>
            <p:nvPr/>
          </p:nvSpPr>
          <p:spPr>
            <a:xfrm>
              <a:off x="3055724" y="1774420"/>
              <a:ext cx="1265349" cy="4243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endParaRPr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C19127-714B-431D-9E13-AA67F16B2CFB}"/>
              </a:ext>
            </a:extLst>
          </p:cNvPr>
          <p:cNvCxnSpPr>
            <a:cxnSpLocks/>
          </p:cNvCxnSpPr>
          <p:nvPr/>
        </p:nvCxnSpPr>
        <p:spPr>
          <a:xfrm>
            <a:off x="3048628" y="2667738"/>
            <a:ext cx="1433302" cy="0"/>
          </a:xfrm>
          <a:prstGeom prst="line">
            <a:avLst/>
          </a:prstGeom>
          <a:ln w="38100">
            <a:solidFill>
              <a:srgbClr val="61A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279AFBA-4FF5-4362-B3A2-DA32C09FE40C}"/>
              </a:ext>
            </a:extLst>
          </p:cNvPr>
          <p:cNvGrpSpPr/>
          <p:nvPr/>
        </p:nvGrpSpPr>
        <p:grpSpPr>
          <a:xfrm>
            <a:off x="2709059" y="3228274"/>
            <a:ext cx="1915644" cy="560795"/>
            <a:chOff x="2405429" y="1722335"/>
            <a:chExt cx="1915644" cy="560795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E04BB0D-992D-431C-8459-9DAC3095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429" y="1722335"/>
              <a:ext cx="560795" cy="560795"/>
            </a:xfrm>
            <a:prstGeom prst="rect">
              <a:avLst/>
            </a:prstGeom>
          </p:spPr>
        </p:pic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443B796-B285-4AA6-9241-76A3921E2B32}"/>
                </a:ext>
              </a:extLst>
            </p:cNvPr>
            <p:cNvCxnSpPr>
              <a:cxnSpLocks/>
            </p:cNvCxnSpPr>
            <p:nvPr/>
          </p:nvCxnSpPr>
          <p:spPr>
            <a:xfrm>
              <a:off x="2744998" y="2236015"/>
              <a:ext cx="1183123" cy="0"/>
            </a:xfrm>
            <a:prstGeom prst="line">
              <a:avLst/>
            </a:prstGeom>
            <a:ln w="38100">
              <a:solidFill>
                <a:srgbClr val="61AB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hape 498">
              <a:extLst>
                <a:ext uri="{FF2B5EF4-FFF2-40B4-BE49-F238E27FC236}">
                  <a16:creationId xmlns:a16="http://schemas.microsoft.com/office/drawing/2014/main" id="{C6A2F4AB-3F53-4D04-A666-2232F119D706}"/>
                </a:ext>
              </a:extLst>
            </p:cNvPr>
            <p:cNvSpPr/>
            <p:nvPr/>
          </p:nvSpPr>
          <p:spPr>
            <a:xfrm>
              <a:off x="3055724" y="1774420"/>
              <a:ext cx="1265349" cy="4243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1F0F392-308D-4DFF-96AA-BEB6A9E82745}"/>
              </a:ext>
            </a:extLst>
          </p:cNvPr>
          <p:cNvCxnSpPr>
            <a:cxnSpLocks/>
          </p:cNvCxnSpPr>
          <p:nvPr/>
        </p:nvCxnSpPr>
        <p:spPr>
          <a:xfrm>
            <a:off x="3048628" y="3741954"/>
            <a:ext cx="1274104" cy="0"/>
          </a:xfrm>
          <a:prstGeom prst="line">
            <a:avLst/>
          </a:prstGeom>
          <a:ln w="38100">
            <a:solidFill>
              <a:srgbClr val="61A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EB43F4E-1344-4EC9-A482-81C63D305A37}"/>
              </a:ext>
            </a:extLst>
          </p:cNvPr>
          <p:cNvGrpSpPr/>
          <p:nvPr/>
        </p:nvGrpSpPr>
        <p:grpSpPr>
          <a:xfrm>
            <a:off x="2709059" y="4359072"/>
            <a:ext cx="1915644" cy="560795"/>
            <a:chOff x="2405429" y="1722335"/>
            <a:chExt cx="1915644" cy="560795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6D317D2B-0987-405D-9F7D-373C5E77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429" y="1722335"/>
              <a:ext cx="560795" cy="560795"/>
            </a:xfrm>
            <a:prstGeom prst="rect">
              <a:avLst/>
            </a:prstGeom>
          </p:spPr>
        </p:pic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99D803A9-7078-42A9-8203-B401154BD00F}"/>
                </a:ext>
              </a:extLst>
            </p:cNvPr>
            <p:cNvCxnSpPr>
              <a:cxnSpLocks/>
            </p:cNvCxnSpPr>
            <p:nvPr/>
          </p:nvCxnSpPr>
          <p:spPr>
            <a:xfrm>
              <a:off x="2744998" y="2236015"/>
              <a:ext cx="1381525" cy="0"/>
            </a:xfrm>
            <a:prstGeom prst="line">
              <a:avLst/>
            </a:prstGeom>
            <a:ln w="38100">
              <a:solidFill>
                <a:srgbClr val="61AB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Shape 498">
              <a:extLst>
                <a:ext uri="{FF2B5EF4-FFF2-40B4-BE49-F238E27FC236}">
                  <a16:creationId xmlns:a16="http://schemas.microsoft.com/office/drawing/2014/main" id="{C8C7AAAB-45D0-45BF-B051-3AF993749EC3}"/>
                </a:ext>
              </a:extLst>
            </p:cNvPr>
            <p:cNvSpPr/>
            <p:nvPr/>
          </p:nvSpPr>
          <p:spPr>
            <a:xfrm>
              <a:off x="3055724" y="1774420"/>
              <a:ext cx="1265349" cy="4243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과목 관리</a:t>
              </a:r>
              <a:endParaRPr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CD700E0-D551-443D-B269-64DC3F7A91F1}"/>
              </a:ext>
            </a:extLst>
          </p:cNvPr>
          <p:cNvCxnSpPr>
            <a:cxnSpLocks/>
          </p:cNvCxnSpPr>
          <p:nvPr/>
        </p:nvCxnSpPr>
        <p:spPr>
          <a:xfrm>
            <a:off x="3048628" y="4872752"/>
            <a:ext cx="1503428" cy="0"/>
          </a:xfrm>
          <a:prstGeom prst="line">
            <a:avLst/>
          </a:prstGeom>
          <a:ln w="38100">
            <a:solidFill>
              <a:srgbClr val="61A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498">
            <a:extLst>
              <a:ext uri="{FF2B5EF4-FFF2-40B4-BE49-F238E27FC236}">
                <a16:creationId xmlns:a16="http://schemas.microsoft.com/office/drawing/2014/main" id="{D9CDC5EF-F14E-4918-92E9-86F578D96C39}"/>
              </a:ext>
            </a:extLst>
          </p:cNvPr>
          <p:cNvSpPr/>
          <p:nvPr/>
        </p:nvSpPr>
        <p:spPr>
          <a:xfrm>
            <a:off x="4769722" y="4603994"/>
            <a:ext cx="1716632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과목의 추가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변경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3B02D92-60BB-431E-A3DA-5EDF646D9FEC}"/>
              </a:ext>
            </a:extLst>
          </p:cNvPr>
          <p:cNvGrpSpPr/>
          <p:nvPr/>
        </p:nvGrpSpPr>
        <p:grpSpPr>
          <a:xfrm>
            <a:off x="7158879" y="2151181"/>
            <a:ext cx="2136617" cy="560795"/>
            <a:chOff x="2405429" y="1722335"/>
            <a:chExt cx="2136617" cy="56079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E5CFB2A-3A4E-4065-8DF9-FF38542B4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429" y="1722335"/>
              <a:ext cx="560795" cy="560795"/>
            </a:xfrm>
            <a:prstGeom prst="rect">
              <a:avLst/>
            </a:prstGeom>
          </p:spPr>
        </p:pic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E2A9B11-2F0B-47A1-9596-DB4B4E247229}"/>
                </a:ext>
              </a:extLst>
            </p:cNvPr>
            <p:cNvCxnSpPr>
              <a:cxnSpLocks/>
            </p:cNvCxnSpPr>
            <p:nvPr/>
          </p:nvCxnSpPr>
          <p:spPr>
            <a:xfrm>
              <a:off x="2744998" y="2236015"/>
              <a:ext cx="1381525" cy="0"/>
            </a:xfrm>
            <a:prstGeom prst="line">
              <a:avLst/>
            </a:prstGeom>
            <a:ln w="38100">
              <a:solidFill>
                <a:srgbClr val="61AB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Shape 498">
              <a:extLst>
                <a:ext uri="{FF2B5EF4-FFF2-40B4-BE49-F238E27FC236}">
                  <a16:creationId xmlns:a16="http://schemas.microsoft.com/office/drawing/2014/main" id="{F05B8916-0FA0-4333-ACA0-F2B7D9C489BA}"/>
                </a:ext>
              </a:extLst>
            </p:cNvPr>
            <p:cNvSpPr/>
            <p:nvPr/>
          </p:nvSpPr>
          <p:spPr>
            <a:xfrm>
              <a:off x="3055724" y="1774420"/>
              <a:ext cx="1486322" cy="4243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To-do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관리</a:t>
              </a:r>
              <a:endParaRPr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B21A92D-98A1-4832-A8EF-3AF294EE0938}"/>
              </a:ext>
            </a:extLst>
          </p:cNvPr>
          <p:cNvCxnSpPr>
            <a:cxnSpLocks/>
          </p:cNvCxnSpPr>
          <p:nvPr/>
        </p:nvCxnSpPr>
        <p:spPr>
          <a:xfrm>
            <a:off x="7498448" y="2664861"/>
            <a:ext cx="1729264" cy="0"/>
          </a:xfrm>
          <a:prstGeom prst="line">
            <a:avLst/>
          </a:prstGeom>
          <a:ln w="38100">
            <a:solidFill>
              <a:srgbClr val="61A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Shape 498">
            <a:extLst>
              <a:ext uri="{FF2B5EF4-FFF2-40B4-BE49-F238E27FC236}">
                <a16:creationId xmlns:a16="http://schemas.microsoft.com/office/drawing/2014/main" id="{6E3A3EF9-3992-40F7-A799-E9CA39F73D20}"/>
              </a:ext>
            </a:extLst>
          </p:cNvPr>
          <p:cNvSpPr/>
          <p:nvPr/>
        </p:nvSpPr>
        <p:spPr>
          <a:xfrm>
            <a:off x="9507768" y="2386990"/>
            <a:ext cx="1716632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To-do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추가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변경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0596918-E812-4DE8-BDEF-722AB2BB66B7}"/>
              </a:ext>
            </a:extLst>
          </p:cNvPr>
          <p:cNvGrpSpPr/>
          <p:nvPr/>
        </p:nvGrpSpPr>
        <p:grpSpPr>
          <a:xfrm>
            <a:off x="7158879" y="3228273"/>
            <a:ext cx="2358325" cy="560795"/>
            <a:chOff x="2405429" y="1722335"/>
            <a:chExt cx="2358325" cy="560795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464A4E4E-5D2B-4860-945A-1209633A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429" y="1722335"/>
              <a:ext cx="560795" cy="560795"/>
            </a:xfrm>
            <a:prstGeom prst="rect">
              <a:avLst/>
            </a:prstGeom>
          </p:spPr>
        </p:pic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89A19527-6F6C-4AD4-B36F-E21E4B0A679A}"/>
                </a:ext>
              </a:extLst>
            </p:cNvPr>
            <p:cNvCxnSpPr>
              <a:cxnSpLocks/>
            </p:cNvCxnSpPr>
            <p:nvPr/>
          </p:nvCxnSpPr>
          <p:spPr>
            <a:xfrm>
              <a:off x="2744998" y="2236015"/>
              <a:ext cx="1381525" cy="0"/>
            </a:xfrm>
            <a:prstGeom prst="line">
              <a:avLst/>
            </a:prstGeom>
            <a:ln w="38100">
              <a:solidFill>
                <a:srgbClr val="61AB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Shape 498">
              <a:extLst>
                <a:ext uri="{FF2B5EF4-FFF2-40B4-BE49-F238E27FC236}">
                  <a16:creationId xmlns:a16="http://schemas.microsoft.com/office/drawing/2014/main" id="{DA90672C-8DF6-4BCF-865B-268361F9EF09}"/>
                </a:ext>
              </a:extLst>
            </p:cNvPr>
            <p:cNvSpPr/>
            <p:nvPr/>
          </p:nvSpPr>
          <p:spPr>
            <a:xfrm>
              <a:off x="3055724" y="1774420"/>
              <a:ext cx="1708030" cy="4243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테마색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변경</a:t>
              </a:r>
              <a:endParaRPr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1947EAD-35F0-4636-8429-06DB941F6954}"/>
              </a:ext>
            </a:extLst>
          </p:cNvPr>
          <p:cNvCxnSpPr>
            <a:cxnSpLocks/>
          </p:cNvCxnSpPr>
          <p:nvPr/>
        </p:nvCxnSpPr>
        <p:spPr>
          <a:xfrm>
            <a:off x="7498448" y="3741953"/>
            <a:ext cx="1797048" cy="0"/>
          </a:xfrm>
          <a:prstGeom prst="line">
            <a:avLst/>
          </a:prstGeom>
          <a:ln w="38100">
            <a:solidFill>
              <a:srgbClr val="61A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62D4B9C-4DC7-479A-9BDE-D3505B06384F}"/>
              </a:ext>
            </a:extLst>
          </p:cNvPr>
          <p:cNvGrpSpPr/>
          <p:nvPr/>
        </p:nvGrpSpPr>
        <p:grpSpPr>
          <a:xfrm>
            <a:off x="7158879" y="4354573"/>
            <a:ext cx="3487371" cy="560795"/>
            <a:chOff x="2405429" y="1722335"/>
            <a:chExt cx="3487371" cy="560795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5242F15-7FEC-400C-B9B2-4A45CD7E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429" y="1722335"/>
              <a:ext cx="560795" cy="560795"/>
            </a:xfrm>
            <a:prstGeom prst="rect">
              <a:avLst/>
            </a:prstGeom>
          </p:spPr>
        </p:pic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57FF410-AF37-4ECD-AD21-1F5AF3553CC7}"/>
                </a:ext>
              </a:extLst>
            </p:cNvPr>
            <p:cNvCxnSpPr>
              <a:cxnSpLocks/>
            </p:cNvCxnSpPr>
            <p:nvPr/>
          </p:nvCxnSpPr>
          <p:spPr>
            <a:xfrm>
              <a:off x="2744998" y="2236015"/>
              <a:ext cx="1381525" cy="0"/>
            </a:xfrm>
            <a:prstGeom prst="line">
              <a:avLst/>
            </a:prstGeom>
            <a:ln w="38100">
              <a:solidFill>
                <a:srgbClr val="61AB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Shape 498">
              <a:extLst>
                <a:ext uri="{FF2B5EF4-FFF2-40B4-BE49-F238E27FC236}">
                  <a16:creationId xmlns:a16="http://schemas.microsoft.com/office/drawing/2014/main" id="{30B84190-1B30-440B-8688-3F773C0FDB35}"/>
                </a:ext>
              </a:extLst>
            </p:cNvPr>
            <p:cNvSpPr/>
            <p:nvPr/>
          </p:nvSpPr>
          <p:spPr>
            <a:xfrm>
              <a:off x="3055724" y="1774420"/>
              <a:ext cx="2837076" cy="4243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완료된 항목도 표시</a:t>
              </a:r>
              <a:endParaRPr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D1A059C-F224-4361-BB88-3E9C85A35389}"/>
              </a:ext>
            </a:extLst>
          </p:cNvPr>
          <p:cNvCxnSpPr>
            <a:cxnSpLocks/>
          </p:cNvCxnSpPr>
          <p:nvPr/>
        </p:nvCxnSpPr>
        <p:spPr>
          <a:xfrm>
            <a:off x="7498448" y="4868253"/>
            <a:ext cx="2495834" cy="0"/>
          </a:xfrm>
          <a:prstGeom prst="line">
            <a:avLst/>
          </a:prstGeom>
          <a:ln w="38100">
            <a:solidFill>
              <a:srgbClr val="61A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484E863-3EB1-432C-9674-962B8604E6BC}"/>
              </a:ext>
            </a:extLst>
          </p:cNvPr>
          <p:cNvGrpSpPr/>
          <p:nvPr/>
        </p:nvGrpSpPr>
        <p:grpSpPr>
          <a:xfrm>
            <a:off x="2709059" y="5442756"/>
            <a:ext cx="3487371" cy="560795"/>
            <a:chOff x="2405429" y="1722335"/>
            <a:chExt cx="3487371" cy="56079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A7D620E-C1B6-4120-BEA7-E2F3B235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429" y="1722335"/>
              <a:ext cx="560795" cy="560795"/>
            </a:xfrm>
            <a:prstGeom prst="rect">
              <a:avLst/>
            </a:prstGeom>
          </p:spPr>
        </p:pic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A7816F1-49DE-4C2D-BB20-675E537E42B0}"/>
                </a:ext>
              </a:extLst>
            </p:cNvPr>
            <p:cNvCxnSpPr>
              <a:cxnSpLocks/>
            </p:cNvCxnSpPr>
            <p:nvPr/>
          </p:nvCxnSpPr>
          <p:spPr>
            <a:xfrm>
              <a:off x="2744998" y="2236015"/>
              <a:ext cx="1381525" cy="0"/>
            </a:xfrm>
            <a:prstGeom prst="line">
              <a:avLst/>
            </a:prstGeom>
            <a:ln w="38100">
              <a:solidFill>
                <a:srgbClr val="61AB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Shape 498">
              <a:extLst>
                <a:ext uri="{FF2B5EF4-FFF2-40B4-BE49-F238E27FC236}">
                  <a16:creationId xmlns:a16="http://schemas.microsoft.com/office/drawing/2014/main" id="{46BEBD4E-5333-4FD4-823E-9D0A66F7F88B}"/>
                </a:ext>
              </a:extLst>
            </p:cNvPr>
            <p:cNvSpPr/>
            <p:nvPr/>
          </p:nvSpPr>
          <p:spPr>
            <a:xfrm>
              <a:off x="3055724" y="1774420"/>
              <a:ext cx="2837076" cy="4243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알람 기능</a:t>
              </a:r>
              <a:endParaRPr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82C763B-458B-4876-BAC3-0F920DD24429}"/>
              </a:ext>
            </a:extLst>
          </p:cNvPr>
          <p:cNvCxnSpPr>
            <a:cxnSpLocks/>
          </p:cNvCxnSpPr>
          <p:nvPr/>
        </p:nvCxnSpPr>
        <p:spPr>
          <a:xfrm>
            <a:off x="3048628" y="5956436"/>
            <a:ext cx="1503428" cy="0"/>
          </a:xfrm>
          <a:prstGeom prst="line">
            <a:avLst/>
          </a:prstGeom>
          <a:ln w="38100">
            <a:solidFill>
              <a:srgbClr val="61A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07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Shape 500">
            <a:extLst>
              <a:ext uri="{FF2B5EF4-FFF2-40B4-BE49-F238E27FC236}">
                <a16:creationId xmlns:a16="http://schemas.microsoft.com/office/drawing/2014/main" id="{2940A4F8-0AC7-4827-8C83-440B6E2A53AD}"/>
              </a:ext>
            </a:extLst>
          </p:cNvPr>
          <p:cNvSpPr/>
          <p:nvPr/>
        </p:nvSpPr>
        <p:spPr>
          <a:xfrm>
            <a:off x="2280399" y="884752"/>
            <a:ext cx="5202967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6" y="884754"/>
            <a:ext cx="16332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Shape 498">
            <a:extLst>
              <a:ext uri="{FF2B5EF4-FFF2-40B4-BE49-F238E27FC236}">
                <a16:creationId xmlns:a16="http://schemas.microsoft.com/office/drawing/2014/main" id="{7E5B5335-5AAE-4E30-80D3-83D157492401}"/>
              </a:ext>
            </a:extLst>
          </p:cNvPr>
          <p:cNvSpPr/>
          <p:nvPr/>
        </p:nvSpPr>
        <p:spPr>
          <a:xfrm>
            <a:off x="3287167" y="441781"/>
            <a:ext cx="419619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요구사항분석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-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Usecase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Diagram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CB0A54F-78EF-47B0-BBEA-9245310A9B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68020" y="1082417"/>
            <a:ext cx="7692485" cy="56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0D76CBC-CBBD-42B5-B938-EFA5136CB68B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rot="16200000" flipH="1">
            <a:off x="5596691" y="3602013"/>
            <a:ext cx="1269834" cy="34807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Shape 500">
            <a:extLst>
              <a:ext uri="{FF2B5EF4-FFF2-40B4-BE49-F238E27FC236}">
                <a16:creationId xmlns:a16="http://schemas.microsoft.com/office/drawing/2014/main" id="{2940A4F8-0AC7-4827-8C83-440B6E2A53AD}"/>
              </a:ext>
            </a:extLst>
          </p:cNvPr>
          <p:cNvSpPr/>
          <p:nvPr/>
        </p:nvSpPr>
        <p:spPr>
          <a:xfrm>
            <a:off x="2280399" y="884751"/>
            <a:ext cx="2977402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6" y="884754"/>
            <a:ext cx="16332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Shape 498">
            <a:extLst>
              <a:ext uri="{FF2B5EF4-FFF2-40B4-BE49-F238E27FC236}">
                <a16:creationId xmlns:a16="http://schemas.microsoft.com/office/drawing/2014/main" id="{7E5B5335-5AAE-4E30-80D3-83D157492401}"/>
              </a:ext>
            </a:extLst>
          </p:cNvPr>
          <p:cNvSpPr/>
          <p:nvPr/>
        </p:nvSpPr>
        <p:spPr>
          <a:xfrm>
            <a:off x="3257023" y="441781"/>
            <a:ext cx="2063591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 – UI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852FE-5E66-4762-BF19-010CA67DE671}"/>
              </a:ext>
            </a:extLst>
          </p:cNvPr>
          <p:cNvSpPr txBox="1"/>
          <p:nvPr/>
        </p:nvSpPr>
        <p:spPr>
          <a:xfrm>
            <a:off x="5475111" y="1773859"/>
            <a:ext cx="2705352" cy="369332"/>
          </a:xfrm>
          <a:prstGeom prst="rect">
            <a:avLst/>
          </a:prstGeom>
          <a:solidFill>
            <a:srgbClr val="61AB2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대학생을 위한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To-do list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F7C5FDF-4020-4E8B-9470-DC05AFE854FC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 bwMode="auto">
          <a:xfrm rot="5400000">
            <a:off x="4721099" y="665115"/>
            <a:ext cx="628613" cy="358476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C168471-1F34-4F86-8217-68821A74F7F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 rot="5400000">
            <a:off x="5504380" y="1448396"/>
            <a:ext cx="628613" cy="201820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CEC6A1-049A-414F-A31A-5D672CA14462}"/>
              </a:ext>
            </a:extLst>
          </p:cNvPr>
          <p:cNvCxnSpPr>
            <a:cxnSpLocks/>
            <a:stCxn id="9" idx="2"/>
            <a:endCxn id="9" idx="2"/>
          </p:cNvCxnSpPr>
          <p:nvPr/>
        </p:nvCxnSpPr>
        <p:spPr bwMode="auto">
          <a:xfrm>
            <a:off x="6827787" y="2143191"/>
            <a:ext cx="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9ABB561-557C-4D7D-8E74-F4195D4DAE0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 bwMode="auto">
          <a:xfrm rot="5400000">
            <a:off x="6352983" y="2296999"/>
            <a:ext cx="628612" cy="32099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7AD1799-271E-47E8-85C1-A4D6EF0FE854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 bwMode="auto">
          <a:xfrm rot="16200000" flipH="1">
            <a:off x="7507439" y="1463538"/>
            <a:ext cx="628611" cy="198791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5648E08-F804-4D98-B475-F405236E9D8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rot="16200000" flipH="1">
            <a:off x="8415753" y="555224"/>
            <a:ext cx="628613" cy="380454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BE171E-0876-4EB1-B005-D6A7CF244C8F}"/>
              </a:ext>
            </a:extLst>
          </p:cNvPr>
          <p:cNvSpPr txBox="1"/>
          <p:nvPr/>
        </p:nvSpPr>
        <p:spPr>
          <a:xfrm>
            <a:off x="3243022" y="3363283"/>
            <a:ext cx="603050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CC0D64-B104-4684-B6E9-E97A63DE08CF}"/>
              </a:ext>
            </a:extLst>
          </p:cNvPr>
          <p:cNvSpPr txBox="1"/>
          <p:nvPr/>
        </p:nvSpPr>
        <p:spPr>
          <a:xfrm>
            <a:off x="3238129" y="3809689"/>
            <a:ext cx="742511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D5F1EF-60AB-4E08-BA90-ACA43B9B664E}"/>
              </a:ext>
            </a:extLst>
          </p:cNvPr>
          <p:cNvSpPr txBox="1"/>
          <p:nvPr/>
        </p:nvSpPr>
        <p:spPr>
          <a:xfrm>
            <a:off x="3238128" y="4261550"/>
            <a:ext cx="901209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ID/PW</a:t>
            </a:r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찾기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9237379-C977-443A-9D48-0C00DEB2ED33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 rot="16200000" flipH="1">
            <a:off x="2886958" y="3145719"/>
            <a:ext cx="359158" cy="35297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7FDEEDD-14F4-4AF5-90A3-5685712C97FF}"/>
              </a:ext>
            </a:extLst>
          </p:cNvPr>
          <p:cNvCxnSpPr>
            <a:cxnSpLocks/>
            <a:endCxn id="22" idx="1"/>
          </p:cNvCxnSpPr>
          <p:nvPr/>
        </p:nvCxnSpPr>
        <p:spPr bwMode="auto">
          <a:xfrm rot="16200000" flipH="1">
            <a:off x="2661308" y="3371368"/>
            <a:ext cx="805566" cy="34807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7CDE2A1-F475-4053-9419-724E76FECEC6}"/>
              </a:ext>
            </a:extLst>
          </p:cNvPr>
          <p:cNvCxnSpPr>
            <a:cxnSpLocks/>
            <a:endCxn id="23" idx="1"/>
          </p:cNvCxnSpPr>
          <p:nvPr/>
        </p:nvCxnSpPr>
        <p:spPr bwMode="auto">
          <a:xfrm rot="16200000" flipH="1">
            <a:off x="2435377" y="3597299"/>
            <a:ext cx="1257426" cy="34807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35F5E4-1FFA-48A6-8654-C42DF9971465}"/>
              </a:ext>
            </a:extLst>
          </p:cNvPr>
          <p:cNvSpPr txBox="1"/>
          <p:nvPr/>
        </p:nvSpPr>
        <p:spPr>
          <a:xfrm>
            <a:off x="4821626" y="3361794"/>
            <a:ext cx="780983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과목 등록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34D32B-8534-47D0-B840-4475A2E56102}"/>
              </a:ext>
            </a:extLst>
          </p:cNvPr>
          <p:cNvSpPr txBox="1"/>
          <p:nvPr/>
        </p:nvSpPr>
        <p:spPr>
          <a:xfrm>
            <a:off x="4816733" y="3808200"/>
            <a:ext cx="780983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과목 변경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64640C-FCD2-44DB-9950-3BB2A25CB42E}"/>
              </a:ext>
            </a:extLst>
          </p:cNvPr>
          <p:cNvSpPr txBox="1"/>
          <p:nvPr/>
        </p:nvSpPr>
        <p:spPr>
          <a:xfrm>
            <a:off x="4816732" y="4260061"/>
            <a:ext cx="780983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과목 삭제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5F2BE63-0BEC-4020-8E7B-E8EBD123B92C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 rot="16200000" flipH="1">
            <a:off x="4465562" y="3144230"/>
            <a:ext cx="359158" cy="35297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A5DBA38-0E08-4FAB-B124-493D740E122E}"/>
              </a:ext>
            </a:extLst>
          </p:cNvPr>
          <p:cNvCxnSpPr>
            <a:cxnSpLocks/>
            <a:endCxn id="28" idx="1"/>
          </p:cNvCxnSpPr>
          <p:nvPr/>
        </p:nvCxnSpPr>
        <p:spPr bwMode="auto">
          <a:xfrm rot="16200000" flipH="1">
            <a:off x="4239912" y="3369879"/>
            <a:ext cx="805566" cy="34807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0D7A2EE-AACE-4718-AA9D-5B3BDAA6BF44}"/>
              </a:ext>
            </a:extLst>
          </p:cNvPr>
          <p:cNvCxnSpPr>
            <a:cxnSpLocks/>
            <a:endCxn id="29" idx="1"/>
          </p:cNvCxnSpPr>
          <p:nvPr/>
        </p:nvCxnSpPr>
        <p:spPr bwMode="auto">
          <a:xfrm rot="16200000" flipH="1">
            <a:off x="4020184" y="3602013"/>
            <a:ext cx="1245020" cy="34807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7892A47-A5A2-487E-9B0F-D08E63DC3CB1}"/>
              </a:ext>
            </a:extLst>
          </p:cNvPr>
          <p:cNvSpPr txBox="1"/>
          <p:nvPr/>
        </p:nvSpPr>
        <p:spPr>
          <a:xfrm>
            <a:off x="6410540" y="3374201"/>
            <a:ext cx="911211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To-do</a:t>
            </a:r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9DEAC5-FA12-4F2C-AD1D-FD1E85EBD50A}"/>
              </a:ext>
            </a:extLst>
          </p:cNvPr>
          <p:cNvSpPr txBox="1"/>
          <p:nvPr/>
        </p:nvSpPr>
        <p:spPr>
          <a:xfrm>
            <a:off x="6405647" y="3820607"/>
            <a:ext cx="911211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To-do</a:t>
            </a:r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E0FEEB-2119-4113-957D-6882B215A527}"/>
              </a:ext>
            </a:extLst>
          </p:cNvPr>
          <p:cNvSpPr txBox="1"/>
          <p:nvPr/>
        </p:nvSpPr>
        <p:spPr>
          <a:xfrm>
            <a:off x="6405646" y="4272468"/>
            <a:ext cx="911211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To-do</a:t>
            </a:r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삭제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2E28B91-D100-4712-AC09-1B78AFCA2FF1}"/>
              </a:ext>
            </a:extLst>
          </p:cNvPr>
          <p:cNvCxnSpPr>
            <a:cxnSpLocks/>
            <a:endCxn id="33" idx="1"/>
          </p:cNvCxnSpPr>
          <p:nvPr/>
        </p:nvCxnSpPr>
        <p:spPr bwMode="auto">
          <a:xfrm rot="16200000" flipH="1">
            <a:off x="6054476" y="3156637"/>
            <a:ext cx="359158" cy="35297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ABD526-FFAE-4B8D-8188-9D93409A44A4}"/>
              </a:ext>
            </a:extLst>
          </p:cNvPr>
          <p:cNvCxnSpPr>
            <a:cxnSpLocks/>
            <a:endCxn id="34" idx="1"/>
          </p:cNvCxnSpPr>
          <p:nvPr/>
        </p:nvCxnSpPr>
        <p:spPr bwMode="auto">
          <a:xfrm rot="16200000" flipH="1">
            <a:off x="5828826" y="3382286"/>
            <a:ext cx="805566" cy="34807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02194F-8435-47AB-A9E7-8D700F7B0038}"/>
              </a:ext>
            </a:extLst>
          </p:cNvPr>
          <p:cNvSpPr txBox="1"/>
          <p:nvPr/>
        </p:nvSpPr>
        <p:spPr>
          <a:xfrm>
            <a:off x="7491673" y="3582806"/>
            <a:ext cx="732893" cy="261610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 설정</a:t>
            </a:r>
            <a:endParaRPr lang="en-US" altLang="ko-KR" sz="11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262970F-AED2-4B35-B72F-E57A38581AD6}"/>
              </a:ext>
            </a:extLst>
          </p:cNvPr>
          <p:cNvCxnSpPr>
            <a:stCxn id="33" idx="3"/>
            <a:endCxn id="39" idx="0"/>
          </p:cNvCxnSpPr>
          <p:nvPr/>
        </p:nvCxnSpPr>
        <p:spPr bwMode="auto">
          <a:xfrm>
            <a:off x="7321751" y="3512701"/>
            <a:ext cx="536369" cy="7010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2F3AFE30-6CC2-4A2A-921A-4FBB533E196D}"/>
              </a:ext>
            </a:extLst>
          </p:cNvPr>
          <p:cNvCxnSpPr>
            <a:stCxn id="34" idx="3"/>
            <a:endCxn id="39" idx="2"/>
          </p:cNvCxnSpPr>
          <p:nvPr/>
        </p:nvCxnSpPr>
        <p:spPr bwMode="auto">
          <a:xfrm flipV="1">
            <a:off x="7316858" y="3844416"/>
            <a:ext cx="541262" cy="11469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F5F729D-BBFC-433A-A134-0D615D5CBF14}"/>
              </a:ext>
            </a:extLst>
          </p:cNvPr>
          <p:cNvSpPr txBox="1"/>
          <p:nvPr/>
        </p:nvSpPr>
        <p:spPr>
          <a:xfrm>
            <a:off x="8828774" y="3361794"/>
            <a:ext cx="603050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과목명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B74095-D92F-4C33-9ED8-83DFAD41EAAE}"/>
              </a:ext>
            </a:extLst>
          </p:cNvPr>
          <p:cNvSpPr txBox="1"/>
          <p:nvPr/>
        </p:nvSpPr>
        <p:spPr>
          <a:xfrm>
            <a:off x="8823881" y="3808200"/>
            <a:ext cx="603050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완료도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748866-7407-480E-8040-C58851FA3BA6}"/>
              </a:ext>
            </a:extLst>
          </p:cNvPr>
          <p:cNvSpPr txBox="1"/>
          <p:nvPr/>
        </p:nvSpPr>
        <p:spPr>
          <a:xfrm>
            <a:off x="8823880" y="4260061"/>
            <a:ext cx="742511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마감기한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11C71D-95DF-408E-B378-6A7074BDA78F}"/>
              </a:ext>
            </a:extLst>
          </p:cNvPr>
          <p:cNvSpPr txBox="1"/>
          <p:nvPr/>
        </p:nvSpPr>
        <p:spPr>
          <a:xfrm>
            <a:off x="8823880" y="4711921"/>
            <a:ext cx="881973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실제마감일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88C137-66F3-46D6-A495-0DF252C84D86}"/>
              </a:ext>
            </a:extLst>
          </p:cNvPr>
          <p:cNvSpPr txBox="1"/>
          <p:nvPr/>
        </p:nvSpPr>
        <p:spPr>
          <a:xfrm>
            <a:off x="8823880" y="5158328"/>
            <a:ext cx="1050672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To-do </a:t>
            </a:r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항목명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254DDBC-AAC6-47C9-943D-A5A6399C8C77}"/>
              </a:ext>
            </a:extLst>
          </p:cNvPr>
          <p:cNvCxnSpPr>
            <a:cxnSpLocks/>
            <a:endCxn id="42" idx="1"/>
          </p:cNvCxnSpPr>
          <p:nvPr/>
        </p:nvCxnSpPr>
        <p:spPr bwMode="auto">
          <a:xfrm rot="16200000" flipH="1">
            <a:off x="8469867" y="3141387"/>
            <a:ext cx="359158" cy="35865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1240D02-B8F8-40BC-84A2-F9477CC9DB69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8241375" y="3369880"/>
            <a:ext cx="805565" cy="34807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8748C98-5721-42FE-A19E-D06C058BF9BA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8021647" y="3602014"/>
            <a:ext cx="1245019" cy="34807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EA64DD0-5413-40C1-99C1-F6F0125E5E68}"/>
              </a:ext>
            </a:extLst>
          </p:cNvPr>
          <p:cNvCxnSpPr>
            <a:endCxn id="45" idx="1"/>
          </p:cNvCxnSpPr>
          <p:nvPr/>
        </p:nvCxnSpPr>
        <p:spPr bwMode="auto">
          <a:xfrm rot="16200000" flipH="1">
            <a:off x="7798558" y="3825099"/>
            <a:ext cx="1696882" cy="35376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41061C8-A0F3-4F50-8BEC-DB7CFC59653E}"/>
              </a:ext>
            </a:extLst>
          </p:cNvPr>
          <p:cNvCxnSpPr>
            <a:endCxn id="46" idx="1"/>
          </p:cNvCxnSpPr>
          <p:nvPr/>
        </p:nvCxnSpPr>
        <p:spPr bwMode="auto">
          <a:xfrm rot="16200000" flipH="1">
            <a:off x="7575354" y="4048302"/>
            <a:ext cx="2143290" cy="35376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4010D19-8FFB-4624-8F1F-1A49B5B726FB}"/>
              </a:ext>
            </a:extLst>
          </p:cNvPr>
          <p:cNvSpPr txBox="1"/>
          <p:nvPr/>
        </p:nvSpPr>
        <p:spPr>
          <a:xfrm>
            <a:off x="10678178" y="3361794"/>
            <a:ext cx="463588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검정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3E7016-64BF-4044-AA0B-17E2E6E609F0}"/>
              </a:ext>
            </a:extLst>
          </p:cNvPr>
          <p:cNvSpPr txBox="1"/>
          <p:nvPr/>
        </p:nvSpPr>
        <p:spPr>
          <a:xfrm>
            <a:off x="10673285" y="3808200"/>
            <a:ext cx="463588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빨강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F9A320-BAD2-4C44-8458-9DF3443DAD61}"/>
              </a:ext>
            </a:extLst>
          </p:cNvPr>
          <p:cNvSpPr txBox="1"/>
          <p:nvPr/>
        </p:nvSpPr>
        <p:spPr>
          <a:xfrm>
            <a:off x="10673284" y="4260061"/>
            <a:ext cx="463588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초록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FFFAB1-31F3-4042-AB63-39CE62B9416B}"/>
              </a:ext>
            </a:extLst>
          </p:cNvPr>
          <p:cNvSpPr txBox="1"/>
          <p:nvPr/>
        </p:nvSpPr>
        <p:spPr>
          <a:xfrm>
            <a:off x="10673284" y="4711921"/>
            <a:ext cx="463588" cy="276999"/>
          </a:xfrm>
          <a:prstGeom prst="rect">
            <a:avLst/>
          </a:prstGeom>
          <a:noFill/>
          <a:ln w="9525" cap="flat" cmpd="sng" algn="ctr">
            <a:solidFill>
              <a:srgbClr val="0CA41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CA41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파랑</a:t>
            </a:r>
            <a:endParaRPr lang="en-US" altLang="ko-KR" sz="1200" dirty="0">
              <a:solidFill>
                <a:srgbClr val="0CA41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3CDBAAA-CBC1-406C-99D6-46DA14E29120}"/>
              </a:ext>
            </a:extLst>
          </p:cNvPr>
          <p:cNvCxnSpPr>
            <a:cxnSpLocks/>
            <a:endCxn id="53" idx="1"/>
          </p:cNvCxnSpPr>
          <p:nvPr/>
        </p:nvCxnSpPr>
        <p:spPr bwMode="auto">
          <a:xfrm rot="16200000" flipH="1">
            <a:off x="10319271" y="3141387"/>
            <a:ext cx="359158" cy="35865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DCCCE16-1966-4109-8035-2012303DC230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0090779" y="3369880"/>
            <a:ext cx="805565" cy="34807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9C5F015B-B8F7-4846-9BFA-DC13497936C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9871051" y="3602014"/>
            <a:ext cx="1245019" cy="34807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E9B61F31-95C1-489E-85E9-59581260A8AF}"/>
              </a:ext>
            </a:extLst>
          </p:cNvPr>
          <p:cNvCxnSpPr>
            <a:endCxn id="56" idx="1"/>
          </p:cNvCxnSpPr>
          <p:nvPr/>
        </p:nvCxnSpPr>
        <p:spPr bwMode="auto">
          <a:xfrm rot="16200000" flipH="1">
            <a:off x="9647962" y="3825099"/>
            <a:ext cx="1696882" cy="353762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9C4D7D-8314-4D1E-9B39-2BD684D3CD7D}"/>
              </a:ext>
            </a:extLst>
          </p:cNvPr>
          <p:cNvSpPr txBox="1"/>
          <p:nvPr/>
        </p:nvSpPr>
        <p:spPr>
          <a:xfrm>
            <a:off x="2701848" y="2771804"/>
            <a:ext cx="1082349" cy="369332"/>
          </a:xfrm>
          <a:prstGeom prst="rect">
            <a:avLst/>
          </a:prstGeom>
          <a:solidFill>
            <a:srgbClr val="61AB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화면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7A82C-07A9-4ED3-8EF8-41723903658D}"/>
              </a:ext>
            </a:extLst>
          </p:cNvPr>
          <p:cNvSpPr txBox="1"/>
          <p:nvPr/>
        </p:nvSpPr>
        <p:spPr>
          <a:xfrm>
            <a:off x="4268409" y="2771804"/>
            <a:ext cx="1082349" cy="369332"/>
          </a:xfrm>
          <a:prstGeom prst="rect">
            <a:avLst/>
          </a:prstGeom>
          <a:solidFill>
            <a:srgbClr val="61AB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과목 관리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A9281E-F990-454A-B8F3-0CFEDC181004}"/>
              </a:ext>
            </a:extLst>
          </p:cNvPr>
          <p:cNvSpPr txBox="1"/>
          <p:nvPr/>
        </p:nvSpPr>
        <p:spPr>
          <a:xfrm>
            <a:off x="8180463" y="2771802"/>
            <a:ext cx="1270477" cy="369332"/>
          </a:xfrm>
          <a:prstGeom prst="rect">
            <a:avLst/>
          </a:prstGeom>
          <a:solidFill>
            <a:srgbClr val="61AB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To-do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4B1EA-471F-4012-B6D0-DBB3391F0FE5}"/>
              </a:ext>
            </a:extLst>
          </p:cNvPr>
          <p:cNvSpPr txBox="1"/>
          <p:nvPr/>
        </p:nvSpPr>
        <p:spPr>
          <a:xfrm>
            <a:off x="9957307" y="2771804"/>
            <a:ext cx="1350050" cy="369332"/>
          </a:xfrm>
          <a:prstGeom prst="rect">
            <a:avLst/>
          </a:prstGeom>
          <a:solidFill>
            <a:srgbClr val="61AB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테마 색 변경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3200E9-C0DC-4AA2-9226-1AA53D7279A6}"/>
              </a:ext>
            </a:extLst>
          </p:cNvPr>
          <p:cNvSpPr txBox="1"/>
          <p:nvPr/>
        </p:nvSpPr>
        <p:spPr>
          <a:xfrm>
            <a:off x="5871551" y="2771803"/>
            <a:ext cx="1270477" cy="369332"/>
          </a:xfrm>
          <a:prstGeom prst="rect">
            <a:avLst/>
          </a:prstGeom>
          <a:solidFill>
            <a:srgbClr val="61AB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To-do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33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Shape 500">
            <a:extLst>
              <a:ext uri="{FF2B5EF4-FFF2-40B4-BE49-F238E27FC236}">
                <a16:creationId xmlns:a16="http://schemas.microsoft.com/office/drawing/2014/main" id="{2940A4F8-0AC7-4827-8C83-440B6E2A53AD}"/>
              </a:ext>
            </a:extLst>
          </p:cNvPr>
          <p:cNvSpPr/>
          <p:nvPr/>
        </p:nvSpPr>
        <p:spPr>
          <a:xfrm>
            <a:off x="2280399" y="884750"/>
            <a:ext cx="3377451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6" y="884754"/>
            <a:ext cx="16332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Shape 498">
            <a:extLst>
              <a:ext uri="{FF2B5EF4-FFF2-40B4-BE49-F238E27FC236}">
                <a16:creationId xmlns:a16="http://schemas.microsoft.com/office/drawing/2014/main" id="{7E5B5335-5AAE-4E30-80D3-83D157492401}"/>
              </a:ext>
            </a:extLst>
          </p:cNvPr>
          <p:cNvSpPr/>
          <p:nvPr/>
        </p:nvSpPr>
        <p:spPr>
          <a:xfrm>
            <a:off x="3287167" y="441781"/>
            <a:ext cx="244758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–  Class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852FE-5E66-4762-BF19-010CA67DE671}"/>
              </a:ext>
            </a:extLst>
          </p:cNvPr>
          <p:cNvSpPr txBox="1"/>
          <p:nvPr/>
        </p:nvSpPr>
        <p:spPr>
          <a:xfrm>
            <a:off x="6061085" y="2349735"/>
            <a:ext cx="2499913" cy="523220"/>
          </a:xfrm>
          <a:prstGeom prst="rect">
            <a:avLst/>
          </a:prstGeom>
          <a:solidFill>
            <a:srgbClr val="61AB2B"/>
          </a:solidFill>
          <a:ln>
            <a:solidFill>
              <a:srgbClr val="0CA41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C168471-1F34-4F86-8217-68821A74F7F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 rot="5400000">
            <a:off x="5485554" y="2652731"/>
            <a:ext cx="1605265" cy="204571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CEC6A1-049A-414F-A31A-5D672CA14462}"/>
              </a:ext>
            </a:extLst>
          </p:cNvPr>
          <p:cNvCxnSpPr>
            <a:cxnSpLocks/>
            <a:stCxn id="9" idx="2"/>
            <a:endCxn id="9" idx="2"/>
          </p:cNvCxnSpPr>
          <p:nvPr/>
        </p:nvCxnSpPr>
        <p:spPr bwMode="auto">
          <a:xfrm>
            <a:off x="7311042" y="2872955"/>
            <a:ext cx="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9ABB561-557C-4D7D-8E74-F4195D4DAE0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 bwMode="auto">
          <a:xfrm rot="5400000">
            <a:off x="6513486" y="3670511"/>
            <a:ext cx="1595112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7AD1799-271E-47E8-85C1-A4D6EF0FE854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 bwMode="auto">
          <a:xfrm rot="16200000" flipH="1">
            <a:off x="7523581" y="2660416"/>
            <a:ext cx="1605263" cy="203034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97A82C-07A9-4ED3-8EF8-41723903658D}"/>
              </a:ext>
            </a:extLst>
          </p:cNvPr>
          <p:cNvSpPr txBox="1"/>
          <p:nvPr/>
        </p:nvSpPr>
        <p:spPr>
          <a:xfrm>
            <a:off x="4714773" y="4478220"/>
            <a:ext cx="1101114" cy="707886"/>
          </a:xfrm>
          <a:prstGeom prst="rect">
            <a:avLst/>
          </a:prstGeom>
          <a:solidFill>
            <a:srgbClr val="61AB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Entity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A9281E-F990-454A-B8F3-0CFEDC181004}"/>
              </a:ext>
            </a:extLst>
          </p:cNvPr>
          <p:cNvSpPr txBox="1"/>
          <p:nvPr/>
        </p:nvSpPr>
        <p:spPr>
          <a:xfrm>
            <a:off x="8529333" y="4478218"/>
            <a:ext cx="1624098" cy="707886"/>
          </a:xfrm>
          <a:prstGeom prst="rect">
            <a:avLst/>
          </a:prstGeom>
          <a:solidFill>
            <a:srgbClr val="61AB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Boundary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3200E9-C0DC-4AA2-9226-1AA53D7279A6}"/>
              </a:ext>
            </a:extLst>
          </p:cNvPr>
          <p:cNvSpPr txBox="1"/>
          <p:nvPr/>
        </p:nvSpPr>
        <p:spPr>
          <a:xfrm>
            <a:off x="6657637" y="4468067"/>
            <a:ext cx="1306807" cy="707886"/>
          </a:xfrm>
          <a:prstGeom prst="rect">
            <a:avLst/>
          </a:prstGeom>
          <a:solidFill>
            <a:srgbClr val="61AB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47782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1F2518-E24E-43AF-91CC-50FCA0C2296D}"/>
              </a:ext>
            </a:extLst>
          </p:cNvPr>
          <p:cNvSpPr/>
          <p:nvPr/>
        </p:nvSpPr>
        <p:spPr>
          <a:xfrm>
            <a:off x="2144356" y="1766888"/>
            <a:ext cx="6509314" cy="1559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Shape 500">
            <a:extLst>
              <a:ext uri="{FF2B5EF4-FFF2-40B4-BE49-F238E27FC236}">
                <a16:creationId xmlns:a16="http://schemas.microsoft.com/office/drawing/2014/main" id="{6FF7DCD6-D397-4C6A-9A7C-A52DE541DB0B}"/>
              </a:ext>
            </a:extLst>
          </p:cNvPr>
          <p:cNvSpPr/>
          <p:nvPr/>
        </p:nvSpPr>
        <p:spPr>
          <a:xfrm>
            <a:off x="2280399" y="884754"/>
            <a:ext cx="2272118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6" y="884754"/>
            <a:ext cx="16332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Shape 498">
            <a:extLst>
              <a:ext uri="{FF2B5EF4-FFF2-40B4-BE49-F238E27FC236}">
                <a16:creationId xmlns:a16="http://schemas.microsoft.com/office/drawing/2014/main" id="{BBD42360-62C1-42AA-BAAB-73E8366F848A}"/>
              </a:ext>
            </a:extLst>
          </p:cNvPr>
          <p:cNvSpPr/>
          <p:nvPr/>
        </p:nvSpPr>
        <p:spPr>
          <a:xfrm>
            <a:off x="3287168" y="441781"/>
            <a:ext cx="126534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671675-8953-41B2-A699-A2D58385F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80" y="2020466"/>
            <a:ext cx="4477665" cy="1052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90209E-0C45-46E9-941A-FBE03AA23E71}"/>
              </a:ext>
            </a:extLst>
          </p:cNvPr>
          <p:cNvSpPr txBox="1"/>
          <p:nvPr/>
        </p:nvSpPr>
        <p:spPr>
          <a:xfrm>
            <a:off x="1827519" y="1493122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88BAEE-56D8-487F-A33F-4DC11E9E5024}"/>
              </a:ext>
            </a:extLst>
          </p:cNvPr>
          <p:cNvSpPr/>
          <p:nvPr/>
        </p:nvSpPr>
        <p:spPr>
          <a:xfrm>
            <a:off x="4552517" y="4028269"/>
            <a:ext cx="6509314" cy="1559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71227-9690-4BCB-A8B6-DB86F55BFB76}"/>
              </a:ext>
            </a:extLst>
          </p:cNvPr>
          <p:cNvSpPr txBox="1"/>
          <p:nvPr/>
        </p:nvSpPr>
        <p:spPr>
          <a:xfrm>
            <a:off x="9801594" y="5295289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FFB72A-0787-4349-A989-11689A1EF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44" y="4028269"/>
            <a:ext cx="2592659" cy="14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6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500">
            <a:extLst>
              <a:ext uri="{FF2B5EF4-FFF2-40B4-BE49-F238E27FC236}">
                <a16:creationId xmlns:a16="http://schemas.microsoft.com/office/drawing/2014/main" id="{6FF7DCD6-D397-4C6A-9A7C-A52DE541DB0B}"/>
              </a:ext>
            </a:extLst>
          </p:cNvPr>
          <p:cNvSpPr/>
          <p:nvPr/>
        </p:nvSpPr>
        <p:spPr>
          <a:xfrm>
            <a:off x="2280399" y="884754"/>
            <a:ext cx="2272118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6" y="884754"/>
            <a:ext cx="16332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Shape 498">
            <a:extLst>
              <a:ext uri="{FF2B5EF4-FFF2-40B4-BE49-F238E27FC236}">
                <a16:creationId xmlns:a16="http://schemas.microsoft.com/office/drawing/2014/main" id="{BBD42360-62C1-42AA-BAAB-73E8366F848A}"/>
              </a:ext>
            </a:extLst>
          </p:cNvPr>
          <p:cNvSpPr/>
          <p:nvPr/>
        </p:nvSpPr>
        <p:spPr>
          <a:xfrm>
            <a:off x="3287168" y="441781"/>
            <a:ext cx="126534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오각형 27">
            <a:extLst>
              <a:ext uri="{FF2B5EF4-FFF2-40B4-BE49-F238E27FC236}">
                <a16:creationId xmlns:a16="http://schemas.microsoft.com/office/drawing/2014/main" id="{D1E88332-0479-4556-B837-A9BFDFABDB9A}"/>
              </a:ext>
            </a:extLst>
          </p:cNvPr>
          <p:cNvSpPr/>
          <p:nvPr/>
        </p:nvSpPr>
        <p:spPr>
          <a:xfrm>
            <a:off x="7510648" y="3007643"/>
            <a:ext cx="3231574" cy="1296144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rgbClr val="ADC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결함 수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	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ko-KR" altLang="en-US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오각형 26">
            <a:extLst>
              <a:ext uri="{FF2B5EF4-FFF2-40B4-BE49-F238E27FC236}">
                <a16:creationId xmlns:a16="http://schemas.microsoft.com/office/drawing/2014/main" id="{CCC11D01-A16D-4A5E-B7F3-99ED503F89E6}"/>
              </a:ext>
            </a:extLst>
          </p:cNvPr>
          <p:cNvSpPr/>
          <p:nvPr/>
        </p:nvSpPr>
        <p:spPr>
          <a:xfrm>
            <a:off x="5193595" y="3007643"/>
            <a:ext cx="3231574" cy="129614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실행한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Test case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	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83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ko-KR" altLang="en-US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오각형 14">
            <a:extLst>
              <a:ext uri="{FF2B5EF4-FFF2-40B4-BE49-F238E27FC236}">
                <a16:creationId xmlns:a16="http://schemas.microsoft.com/office/drawing/2014/main" id="{6068032F-6134-44D3-908A-CEA997165F7C}"/>
              </a:ext>
            </a:extLst>
          </p:cNvPr>
          <p:cNvSpPr/>
          <p:nvPr/>
        </p:nvSpPr>
        <p:spPr>
          <a:xfrm>
            <a:off x="3287168" y="3007643"/>
            <a:ext cx="2820948" cy="1296144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Test case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83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37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115ED3-7A0A-4538-9DE2-39CDEC58E556}"/>
              </a:ext>
            </a:extLst>
          </p:cNvPr>
          <p:cNvSpPr/>
          <p:nvPr/>
        </p:nvSpPr>
        <p:spPr>
          <a:xfrm>
            <a:off x="4552517" y="4083590"/>
            <a:ext cx="6509314" cy="1559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328CCE-A82C-4D6F-A7BB-125A480FC4F6}"/>
              </a:ext>
            </a:extLst>
          </p:cNvPr>
          <p:cNvSpPr/>
          <p:nvPr/>
        </p:nvSpPr>
        <p:spPr>
          <a:xfrm>
            <a:off x="2628108" y="1854317"/>
            <a:ext cx="6509314" cy="1559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Shape 500">
            <a:extLst>
              <a:ext uri="{FF2B5EF4-FFF2-40B4-BE49-F238E27FC236}">
                <a16:creationId xmlns:a16="http://schemas.microsoft.com/office/drawing/2014/main" id="{6FF7DCD6-D397-4C6A-9A7C-A52DE541DB0B}"/>
              </a:ext>
            </a:extLst>
          </p:cNvPr>
          <p:cNvSpPr/>
          <p:nvPr/>
        </p:nvSpPr>
        <p:spPr>
          <a:xfrm>
            <a:off x="2280399" y="884754"/>
            <a:ext cx="2272118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6" y="884754"/>
            <a:ext cx="16332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Shape 498">
            <a:extLst>
              <a:ext uri="{FF2B5EF4-FFF2-40B4-BE49-F238E27FC236}">
                <a16:creationId xmlns:a16="http://schemas.microsoft.com/office/drawing/2014/main" id="{BBD42360-62C1-42AA-BAAB-73E8366F848A}"/>
              </a:ext>
            </a:extLst>
          </p:cNvPr>
          <p:cNvSpPr/>
          <p:nvPr/>
        </p:nvSpPr>
        <p:spPr>
          <a:xfrm>
            <a:off x="3287168" y="441781"/>
            <a:ext cx="126534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보수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E8BDD-A908-4B63-9E65-1FC571905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30" y="2139028"/>
            <a:ext cx="4429470" cy="9899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76A5C-90A5-42F5-B35F-C779C7876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52" y="3947072"/>
            <a:ext cx="4943644" cy="1832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EEAFC7-7A44-48B5-A2F9-0303DEEE5979}"/>
              </a:ext>
            </a:extLst>
          </p:cNvPr>
          <p:cNvSpPr txBox="1"/>
          <p:nvPr/>
        </p:nvSpPr>
        <p:spPr>
          <a:xfrm>
            <a:off x="2137648" y="1517376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일감공유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28ABA-7A59-4C8E-989C-3BE3E2353D5F}"/>
              </a:ext>
            </a:extLst>
          </p:cNvPr>
          <p:cNvSpPr txBox="1"/>
          <p:nvPr/>
        </p:nvSpPr>
        <p:spPr>
          <a:xfrm>
            <a:off x="9617721" y="5350610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산출물공유</a:t>
            </a:r>
            <a:endParaRPr lang="ko-KR" altLang="en-US" sz="32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33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07"/>
          <p:cNvSpPr/>
          <p:nvPr/>
        </p:nvSpPr>
        <p:spPr>
          <a:xfrm>
            <a:off x="5381968" y="3056362"/>
            <a:ext cx="1058736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다이아몬드 9"/>
          <p:cNvSpPr/>
          <p:nvPr/>
        </p:nvSpPr>
        <p:spPr>
          <a:xfrm>
            <a:off x="4335024" y="1777424"/>
            <a:ext cx="3199252" cy="319925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Shape 507">
            <a:extLst>
              <a:ext uri="{FF2B5EF4-FFF2-40B4-BE49-F238E27FC236}">
                <a16:creationId xmlns:a16="http://schemas.microsoft.com/office/drawing/2014/main" id="{310ACDE1-EDD1-4B29-B288-49C61C64C7AB}"/>
              </a:ext>
            </a:extLst>
          </p:cNvPr>
          <p:cNvSpPr/>
          <p:nvPr/>
        </p:nvSpPr>
        <p:spPr>
          <a:xfrm>
            <a:off x="4977567" y="2776074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Shape 520">
            <a:extLst>
              <a:ext uri="{FF2B5EF4-FFF2-40B4-BE49-F238E27FC236}">
                <a16:creationId xmlns:a16="http://schemas.microsoft.com/office/drawing/2014/main" id="{F140A5E9-4468-4B5C-9F4D-7B422761C089}"/>
              </a:ext>
            </a:extLst>
          </p:cNvPr>
          <p:cNvSpPr/>
          <p:nvPr/>
        </p:nvSpPr>
        <p:spPr>
          <a:xfrm rot="10800000">
            <a:off x="5943600" y="-177577"/>
            <a:ext cx="2301466" cy="710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3805"/>
                </a:lnTo>
                <a:lnTo>
                  <a:pt x="0" y="10800"/>
                </a:lnTo>
                <a:lnTo>
                  <a:pt x="21600" y="1779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65656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4" name="Group 503">
            <a:extLst>
              <a:ext uri="{FF2B5EF4-FFF2-40B4-BE49-F238E27FC236}">
                <a16:creationId xmlns:a16="http://schemas.microsoft.com/office/drawing/2014/main" id="{523B089E-30D6-43F2-B270-664D98576F99}"/>
              </a:ext>
            </a:extLst>
          </p:cNvPr>
          <p:cNvGrpSpPr/>
          <p:nvPr/>
        </p:nvGrpSpPr>
        <p:grpSpPr>
          <a:xfrm>
            <a:off x="1804329" y="4238361"/>
            <a:ext cx="2530695" cy="1959239"/>
            <a:chOff x="0" y="879100"/>
            <a:chExt cx="5206950" cy="4031169"/>
          </a:xfrm>
        </p:grpSpPr>
        <p:sp>
          <p:nvSpPr>
            <p:cNvPr id="15" name="Shape 498">
              <a:extLst>
                <a:ext uri="{FF2B5EF4-FFF2-40B4-BE49-F238E27FC236}">
                  <a16:creationId xmlns:a16="http://schemas.microsoft.com/office/drawing/2014/main" id="{33576EDC-77A6-4AC3-BB2B-A4AF211E0693}"/>
                </a:ext>
              </a:extLst>
            </p:cNvPr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pPr algn="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프로그램 시연 영상</a:t>
              </a:r>
              <a:endParaRPr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Shape 499">
              <a:extLst>
                <a:ext uri="{FF2B5EF4-FFF2-40B4-BE49-F238E27FC236}">
                  <a16:creationId xmlns:a16="http://schemas.microsoft.com/office/drawing/2014/main" id="{7CC1EC2C-C33E-4368-9B71-E4B35487C4D8}"/>
                </a:ext>
              </a:extLst>
            </p:cNvPr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/>
                <a:t>프로그램의 시연 영상</a:t>
              </a:r>
              <a:endParaRPr sz="1200" dirty="0"/>
            </a:p>
          </p:txBody>
        </p:sp>
        <p:grpSp>
          <p:nvGrpSpPr>
            <p:cNvPr id="17" name="Group 502">
              <a:extLst>
                <a:ext uri="{FF2B5EF4-FFF2-40B4-BE49-F238E27FC236}">
                  <a16:creationId xmlns:a16="http://schemas.microsoft.com/office/drawing/2014/main" id="{39F34E1B-FFF9-47FD-BAF7-1EF452541512}"/>
                </a:ext>
              </a:extLst>
            </p:cNvPr>
            <p:cNvGrpSpPr/>
            <p:nvPr/>
          </p:nvGrpSpPr>
          <p:grpSpPr>
            <a:xfrm>
              <a:off x="43160" y="1967464"/>
              <a:ext cx="5014810" cy="0"/>
              <a:chOff x="0" y="0"/>
              <a:chExt cx="5014809" cy="0"/>
            </a:xfrm>
          </p:grpSpPr>
          <p:sp>
            <p:nvSpPr>
              <p:cNvPr id="18" name="Shape 500">
                <a:extLst>
                  <a:ext uri="{FF2B5EF4-FFF2-40B4-BE49-F238E27FC236}">
                    <a16:creationId xmlns:a16="http://schemas.microsoft.com/office/drawing/2014/main" id="{ACB9E4CB-5470-4C44-B704-140065FDF41C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9" name="Shape 501">
                <a:extLst>
                  <a:ext uri="{FF2B5EF4-FFF2-40B4-BE49-F238E27FC236}">
                    <a16:creationId xmlns:a16="http://schemas.microsoft.com/office/drawing/2014/main" id="{22E10B4C-74D8-4512-87ED-6A7317865485}"/>
                  </a:ext>
                </a:extLst>
              </p:cNvPr>
              <p:cNvSpPr/>
              <p:nvPr/>
            </p:nvSpPr>
            <p:spPr>
              <a:xfrm>
                <a:off x="759746" y="0"/>
                <a:ext cx="4255063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22" name="Shape 509">
            <a:extLst>
              <a:ext uri="{FF2B5EF4-FFF2-40B4-BE49-F238E27FC236}">
                <a16:creationId xmlns:a16="http://schemas.microsoft.com/office/drawing/2014/main" id="{72DCAFF7-46DA-4E74-AE69-FE320FEF77B7}"/>
              </a:ext>
            </a:extLst>
          </p:cNvPr>
          <p:cNvSpPr/>
          <p:nvPr/>
        </p:nvSpPr>
        <p:spPr>
          <a:xfrm rot="2700000">
            <a:off x="4484229" y="4344883"/>
            <a:ext cx="211306" cy="211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03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3645534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프로그램의 시연 영상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Shape 500">
            <a:extLst>
              <a:ext uri="{FF2B5EF4-FFF2-40B4-BE49-F238E27FC236}">
                <a16:creationId xmlns:a16="http://schemas.microsoft.com/office/drawing/2014/main" id="{2940A4F8-0AC7-4827-8C83-440B6E2A53AD}"/>
              </a:ext>
            </a:extLst>
          </p:cNvPr>
          <p:cNvSpPr/>
          <p:nvPr/>
        </p:nvSpPr>
        <p:spPr>
          <a:xfrm>
            <a:off x="2280399" y="884749"/>
            <a:ext cx="3458443" cy="3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5" y="884754"/>
            <a:ext cx="317458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소프트웨어공학_최종">
            <a:hlinkClick r:id="" action="ppaction://media"/>
            <a:extLst>
              <a:ext uri="{FF2B5EF4-FFF2-40B4-BE49-F238E27FC236}">
                <a16:creationId xmlns:a16="http://schemas.microsoft.com/office/drawing/2014/main" id="{ECF70DC5-C66D-4566-8095-BAF65A2754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8350" y="1126332"/>
            <a:ext cx="9867899" cy="55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6804" y="2409825"/>
            <a:ext cx="2236421" cy="76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PROCESS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OF</a:t>
            </a:r>
            <a:b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OUR 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PROJECT</a:t>
            </a:r>
            <a:endParaRPr lang="ru-RU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Shape 505"/>
          <p:cNvSpPr/>
          <p:nvPr/>
        </p:nvSpPr>
        <p:spPr>
          <a:xfrm>
            <a:off x="5920800" y="-757889"/>
            <a:ext cx="0" cy="3243914"/>
          </a:xfrm>
          <a:prstGeom prst="line">
            <a:avLst/>
          </a:prstGeom>
          <a:noFill/>
          <a:ln w="25400" cap="flat">
            <a:solidFill>
              <a:srgbClr val="565656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4" name="Shape 506"/>
          <p:cNvSpPr/>
          <p:nvPr/>
        </p:nvSpPr>
        <p:spPr>
          <a:xfrm>
            <a:off x="4678792" y="2785436"/>
            <a:ext cx="2484016" cy="24594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06">
            <a:extLst>
              <a:ext uri="{FF2B5EF4-FFF2-40B4-BE49-F238E27FC236}">
                <a16:creationId xmlns:a16="http://schemas.microsoft.com/office/drawing/2014/main" id="{81877AC7-BC88-40DB-A955-250A1F8CF4EC}"/>
              </a:ext>
            </a:extLst>
          </p:cNvPr>
          <p:cNvSpPr/>
          <p:nvPr/>
        </p:nvSpPr>
        <p:spPr>
          <a:xfrm>
            <a:off x="4373370" y="2486025"/>
            <a:ext cx="3094860" cy="3064215"/>
          </a:xfrm>
          <a:prstGeom prst="ellipse">
            <a:avLst/>
          </a:prstGeom>
          <a:noFill/>
          <a:ln w="25400" cap="flat">
            <a:solidFill>
              <a:srgbClr val="565656"/>
            </a:solidFill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24" name="Shape 507">
            <a:extLst>
              <a:ext uri="{FF2B5EF4-FFF2-40B4-BE49-F238E27FC236}">
                <a16:creationId xmlns:a16="http://schemas.microsoft.com/office/drawing/2014/main" id="{6B0E708A-508E-4A17-99C1-2D3C0966B308}"/>
              </a:ext>
            </a:extLst>
          </p:cNvPr>
          <p:cNvSpPr/>
          <p:nvPr/>
        </p:nvSpPr>
        <p:spPr>
          <a:xfrm>
            <a:off x="5848786" y="2372652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Group 503">
            <a:extLst>
              <a:ext uri="{FF2B5EF4-FFF2-40B4-BE49-F238E27FC236}">
                <a16:creationId xmlns:a16="http://schemas.microsoft.com/office/drawing/2014/main" id="{1323C0B7-8724-4EE3-AE47-8F70F8BF342C}"/>
              </a:ext>
            </a:extLst>
          </p:cNvPr>
          <p:cNvGrpSpPr/>
          <p:nvPr/>
        </p:nvGrpSpPr>
        <p:grpSpPr>
          <a:xfrm>
            <a:off x="7805433" y="2614015"/>
            <a:ext cx="2853591" cy="1959239"/>
            <a:chOff x="-2" y="879100"/>
            <a:chExt cx="5871314" cy="4031169"/>
          </a:xfrm>
        </p:grpSpPr>
        <p:sp>
          <p:nvSpPr>
            <p:cNvPr id="26" name="Shape 498">
              <a:extLst>
                <a:ext uri="{FF2B5EF4-FFF2-40B4-BE49-F238E27FC236}">
                  <a16:creationId xmlns:a16="http://schemas.microsoft.com/office/drawing/2014/main" id="{1E6B1D61-BCBA-4F0E-B8FA-B355F3AE4326}"/>
                </a:ext>
              </a:extLst>
            </p:cNvPr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후기</a:t>
              </a:r>
              <a:endParaRPr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Shape 499">
              <a:extLst>
                <a:ext uri="{FF2B5EF4-FFF2-40B4-BE49-F238E27FC236}">
                  <a16:creationId xmlns:a16="http://schemas.microsoft.com/office/drawing/2014/main" id="{4D6CE178-9478-47BA-B042-43C3ABA0291C}"/>
                </a:ext>
              </a:extLst>
            </p:cNvPr>
            <p:cNvSpPr/>
            <p:nvPr/>
          </p:nvSpPr>
          <p:spPr>
            <a:xfrm>
              <a:off x="-2" y="2410070"/>
              <a:ext cx="5871314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200" dirty="0"/>
            </a:p>
          </p:txBody>
        </p:sp>
        <p:grpSp>
          <p:nvGrpSpPr>
            <p:cNvPr id="28" name="Group 502">
              <a:extLst>
                <a:ext uri="{FF2B5EF4-FFF2-40B4-BE49-F238E27FC236}">
                  <a16:creationId xmlns:a16="http://schemas.microsoft.com/office/drawing/2014/main" id="{693BDA6E-0575-430C-83F9-04C4EA633B48}"/>
                </a:ext>
              </a:extLst>
            </p:cNvPr>
            <p:cNvGrpSpPr/>
            <p:nvPr/>
          </p:nvGrpSpPr>
          <p:grpSpPr>
            <a:xfrm>
              <a:off x="43158" y="1967464"/>
              <a:ext cx="5600104" cy="0"/>
              <a:chOff x="-2" y="0"/>
              <a:chExt cx="5600103" cy="0"/>
            </a:xfrm>
          </p:grpSpPr>
          <p:sp>
            <p:nvSpPr>
              <p:cNvPr id="29" name="Shape 500">
                <a:extLst>
                  <a:ext uri="{FF2B5EF4-FFF2-40B4-BE49-F238E27FC236}">
                    <a16:creationId xmlns:a16="http://schemas.microsoft.com/office/drawing/2014/main" id="{AD38A820-EB47-41FE-A03F-61BD28D307EE}"/>
                  </a:ext>
                </a:extLst>
              </p:cNvPr>
              <p:cNvSpPr/>
              <p:nvPr/>
            </p:nvSpPr>
            <p:spPr>
              <a:xfrm>
                <a:off x="-2" y="0"/>
                <a:ext cx="560010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" name="Shape 501">
                <a:extLst>
                  <a:ext uri="{FF2B5EF4-FFF2-40B4-BE49-F238E27FC236}">
                    <a16:creationId xmlns:a16="http://schemas.microsoft.com/office/drawing/2014/main" id="{C5CB285B-D0E3-4CBF-A6E1-8669B3DCB5DD}"/>
                  </a:ext>
                </a:extLst>
              </p:cNvPr>
              <p:cNvSpPr/>
              <p:nvPr/>
            </p:nvSpPr>
            <p:spPr>
              <a:xfrm>
                <a:off x="12701" y="0"/>
                <a:ext cx="110463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31" name="Shape 509">
            <a:extLst>
              <a:ext uri="{FF2B5EF4-FFF2-40B4-BE49-F238E27FC236}">
                <a16:creationId xmlns:a16="http://schemas.microsoft.com/office/drawing/2014/main" id="{E9BDE108-B3AF-44BA-B675-859126F982FA}"/>
              </a:ext>
            </a:extLst>
          </p:cNvPr>
          <p:cNvSpPr/>
          <p:nvPr/>
        </p:nvSpPr>
        <p:spPr>
          <a:xfrm rot="13500000">
            <a:off x="7206571" y="2720538"/>
            <a:ext cx="211306" cy="211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95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6804" y="2409825"/>
            <a:ext cx="2236421" cy="76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PROCESS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OF</a:t>
            </a:r>
            <a:b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OUR 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PROJECT</a:t>
            </a:r>
            <a:endParaRPr lang="ru-RU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Shape 505"/>
          <p:cNvSpPr/>
          <p:nvPr/>
        </p:nvSpPr>
        <p:spPr>
          <a:xfrm>
            <a:off x="5920800" y="4252261"/>
            <a:ext cx="0" cy="3243914"/>
          </a:xfrm>
          <a:prstGeom prst="line">
            <a:avLst/>
          </a:prstGeom>
          <a:noFill/>
          <a:ln w="25400" cap="flat">
            <a:solidFill>
              <a:srgbClr val="565656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4" name="Shape 506"/>
          <p:cNvSpPr/>
          <p:nvPr/>
        </p:nvSpPr>
        <p:spPr>
          <a:xfrm>
            <a:off x="4678792" y="1491067"/>
            <a:ext cx="2484016" cy="24594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507"/>
          <p:cNvSpPr/>
          <p:nvPr/>
        </p:nvSpPr>
        <p:spPr>
          <a:xfrm>
            <a:off x="5978278" y="2049296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Group 503"/>
          <p:cNvGrpSpPr/>
          <p:nvPr/>
        </p:nvGrpSpPr>
        <p:grpSpPr>
          <a:xfrm>
            <a:off x="8036081" y="3916783"/>
            <a:ext cx="2853591" cy="1959239"/>
            <a:chOff x="-2" y="879100"/>
            <a:chExt cx="5871314" cy="4031169"/>
          </a:xfrm>
        </p:grpSpPr>
        <p:sp>
          <p:nvSpPr>
            <p:cNvPr id="17" name="Shape 498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계획</a:t>
              </a:r>
              <a:endParaRPr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Shape 499"/>
            <p:cNvSpPr/>
            <p:nvPr/>
          </p:nvSpPr>
          <p:spPr>
            <a:xfrm>
              <a:off x="-2" y="2410070"/>
              <a:ext cx="5871314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팀 소개 및 프로젝트의 일정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목표 소개</a:t>
              </a:r>
            </a:p>
          </p:txBody>
        </p:sp>
        <p:grpSp>
          <p:nvGrpSpPr>
            <p:cNvPr id="19" name="Group 502"/>
            <p:cNvGrpSpPr/>
            <p:nvPr/>
          </p:nvGrpSpPr>
          <p:grpSpPr>
            <a:xfrm>
              <a:off x="43158" y="1967464"/>
              <a:ext cx="5600104" cy="0"/>
              <a:chOff x="-2" y="0"/>
              <a:chExt cx="5600103" cy="0"/>
            </a:xfrm>
          </p:grpSpPr>
          <p:sp>
            <p:nvSpPr>
              <p:cNvPr id="20" name="Shape 500"/>
              <p:cNvSpPr/>
              <p:nvPr/>
            </p:nvSpPr>
            <p:spPr>
              <a:xfrm>
                <a:off x="-2" y="0"/>
                <a:ext cx="560010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1" name="Shape 501"/>
              <p:cNvSpPr/>
              <p:nvPr/>
            </p:nvSpPr>
            <p:spPr>
              <a:xfrm>
                <a:off x="12699" y="0"/>
                <a:ext cx="3164398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22" name="Shape 509"/>
          <p:cNvSpPr/>
          <p:nvPr/>
        </p:nvSpPr>
        <p:spPr>
          <a:xfrm rot="13500000">
            <a:off x="7437219" y="4023306"/>
            <a:ext cx="211306" cy="211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06">
            <a:extLst>
              <a:ext uri="{FF2B5EF4-FFF2-40B4-BE49-F238E27FC236}">
                <a16:creationId xmlns:a16="http://schemas.microsoft.com/office/drawing/2014/main" id="{81877AC7-BC88-40DB-A955-250A1F8CF4EC}"/>
              </a:ext>
            </a:extLst>
          </p:cNvPr>
          <p:cNvSpPr/>
          <p:nvPr/>
        </p:nvSpPr>
        <p:spPr>
          <a:xfrm>
            <a:off x="4373370" y="1191656"/>
            <a:ext cx="3094860" cy="3064215"/>
          </a:xfrm>
          <a:prstGeom prst="ellipse">
            <a:avLst/>
          </a:prstGeom>
          <a:noFill/>
          <a:ln w="25400" cap="flat">
            <a:solidFill>
              <a:srgbClr val="565656"/>
            </a:solidFill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41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3645534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Shape 500">
            <a:extLst>
              <a:ext uri="{FF2B5EF4-FFF2-40B4-BE49-F238E27FC236}">
                <a16:creationId xmlns:a16="http://schemas.microsoft.com/office/drawing/2014/main" id="{2940A4F8-0AC7-4827-8C83-440B6E2A53AD}"/>
              </a:ext>
            </a:extLst>
          </p:cNvPr>
          <p:cNvSpPr/>
          <p:nvPr/>
        </p:nvSpPr>
        <p:spPr>
          <a:xfrm>
            <a:off x="2280399" y="884749"/>
            <a:ext cx="3458443" cy="3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6" y="884754"/>
            <a:ext cx="101124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A2A3F1-77CF-432B-90C6-38EC9CDC9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7" y="1075077"/>
            <a:ext cx="650296" cy="650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0F4FDD-840C-4CAC-B6E0-EBCBE9920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37" y="1275616"/>
            <a:ext cx="650296" cy="650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688605-2DF4-42F4-87A8-DDB624FA9A0B}"/>
              </a:ext>
            </a:extLst>
          </p:cNvPr>
          <p:cNvSpPr txBox="1"/>
          <p:nvPr/>
        </p:nvSpPr>
        <p:spPr>
          <a:xfrm>
            <a:off x="2842291" y="1161698"/>
            <a:ext cx="10599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solidFill>
                  <a:srgbClr val="6AC0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이혁준</a:t>
            </a:r>
            <a:endParaRPr lang="ko-KR" altLang="en-US" sz="2500" dirty="0">
              <a:solidFill>
                <a:srgbClr val="6AC0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EA98F91-617B-4DDF-B007-410FD51F6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19" y="2982230"/>
            <a:ext cx="650296" cy="6502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95DC76-07A0-405C-9591-7B10E1BC0208}"/>
              </a:ext>
            </a:extLst>
          </p:cNvPr>
          <p:cNvSpPr txBox="1"/>
          <p:nvPr/>
        </p:nvSpPr>
        <p:spPr>
          <a:xfrm>
            <a:off x="2842291" y="3008084"/>
            <a:ext cx="10599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solidFill>
                  <a:srgbClr val="6AC0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김한동</a:t>
            </a:r>
            <a:endParaRPr lang="ko-KR" altLang="en-US" sz="2500" dirty="0">
              <a:solidFill>
                <a:srgbClr val="6AC0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8298D6-9497-48EA-BE31-290AEB1C6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37" y="2930079"/>
            <a:ext cx="650296" cy="6502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AA0B3-9703-4540-BD4C-6077DF7B791F}"/>
              </a:ext>
            </a:extLst>
          </p:cNvPr>
          <p:cNvSpPr/>
          <p:nvPr/>
        </p:nvSpPr>
        <p:spPr>
          <a:xfrm>
            <a:off x="2934328" y="1552608"/>
            <a:ext cx="3419642" cy="13834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6AC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다수가 협업하는 프로젝트 진행이 쉬운 일이 아니라는 것을 알 수 있었다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D87210-61FF-4039-B3A4-52873EA213DF}"/>
              </a:ext>
            </a:extLst>
          </p:cNvPr>
          <p:cNvSpPr txBox="1"/>
          <p:nvPr/>
        </p:nvSpPr>
        <p:spPr>
          <a:xfrm>
            <a:off x="8121100" y="1161158"/>
            <a:ext cx="10599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6AC0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서현지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0D92A59-9BC2-4554-8247-A1F11AF852BC}"/>
              </a:ext>
            </a:extLst>
          </p:cNvPr>
          <p:cNvSpPr/>
          <p:nvPr/>
        </p:nvSpPr>
        <p:spPr>
          <a:xfrm>
            <a:off x="8229731" y="1552608"/>
            <a:ext cx="3419642" cy="13834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6AC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실무에서 직접 사용하는 도구를 사용해 볼 수 있어서 가장 좋았다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평소의 조별과제처럼 문서의 버전이 관리되지 않아 겪는 문제가 덜했고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조원들 과의 의사소통도 훨씬 수월할 수 있었다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평소에 해오던 조별 과제와는 다르게 새롭게 툴을 배워 과제에 응용하는 것이 색달랐고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경험이 되었다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유익한 조별과제이자 수업이라고 생각했다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505E378-09E2-414B-BAC9-63E557F6507A}"/>
              </a:ext>
            </a:extLst>
          </p:cNvPr>
          <p:cNvSpPr/>
          <p:nvPr/>
        </p:nvSpPr>
        <p:spPr>
          <a:xfrm>
            <a:off x="2932559" y="3402025"/>
            <a:ext cx="3419642" cy="13834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6AC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개발하는 것이 처음이라서 막막한 감이 많았다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계획과 요구사항들이 문서화되어 있어 참고할 부분이 많았고 이를 통해 필요 기능만 구현할 수 있어서 좋았다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버전관리의 중요성을 알게 되었다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중간에 버전이 누락되어 하나의 클래스 파일이 날아간 적이 있었는데 깃을 통해 관리한 덕분에 쉽게 복구할 수 있었다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1B6024-6C92-4490-99C1-397F2A6E3F82}"/>
              </a:ext>
            </a:extLst>
          </p:cNvPr>
          <p:cNvSpPr txBox="1"/>
          <p:nvPr/>
        </p:nvSpPr>
        <p:spPr>
          <a:xfrm>
            <a:off x="8100933" y="3042037"/>
            <a:ext cx="10599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6AC0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강성수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C0207B-7959-41F4-8B10-AFE55B5DEE92}"/>
              </a:ext>
            </a:extLst>
          </p:cNvPr>
          <p:cNvSpPr/>
          <p:nvPr/>
        </p:nvSpPr>
        <p:spPr>
          <a:xfrm>
            <a:off x="8230776" y="3443519"/>
            <a:ext cx="3419642" cy="13834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6AC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팀프로젝트를 처음 참여했는데 사람마다 생각하는 것이 많이 다르다는 것을 느꼈고 그래서 의사소통이 중요하다고 느꼈다 그런 의사소통에 수단이 꼭 회의처럼 안면을 보고 하는게 아닌 깃업같은 툴로도 할 수 있다는 것에 편리함을 느꼈다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아무리 같이 한다 해도 역할이 나눠지고 더 힘든 역할이 있는 것 같은데 그 역할을 맡은 사람들에게 도움이 못 돼서 미안했다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619BCF4-0D9F-46B5-92A8-CFE2F5D66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19" y="4922287"/>
            <a:ext cx="650296" cy="65029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49298B8-B631-4265-84E3-BD643ECFF6EC}"/>
              </a:ext>
            </a:extLst>
          </p:cNvPr>
          <p:cNvSpPr txBox="1"/>
          <p:nvPr/>
        </p:nvSpPr>
        <p:spPr>
          <a:xfrm>
            <a:off x="2842291" y="4948141"/>
            <a:ext cx="10599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solidFill>
                  <a:srgbClr val="6AC0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안동주</a:t>
            </a:r>
            <a:endParaRPr lang="ko-KR" altLang="en-US" sz="2500" dirty="0">
              <a:solidFill>
                <a:srgbClr val="6AC02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EAAE11-EEBE-4F80-82B2-4CCB11C423A3}"/>
              </a:ext>
            </a:extLst>
          </p:cNvPr>
          <p:cNvSpPr/>
          <p:nvPr/>
        </p:nvSpPr>
        <p:spPr>
          <a:xfrm>
            <a:off x="2932559" y="5342082"/>
            <a:ext cx="3419642" cy="13834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6AC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매일 혼자 과제를 하다가 팀프로젝트를 하게 되었는데 내가 할 수 없는 것들을 같이 이루어 낼 수 있었고 협업의 중요성을 알게 되었다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소규모의 프로젝트였지만 진행하는 과정에서 많은 것들을 배울 수 있었다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BF57D5-8EA9-4F68-BABD-4DB310DD54BF}"/>
              </a:ext>
            </a:extLst>
          </p:cNvPr>
          <p:cNvSpPr txBox="1"/>
          <p:nvPr/>
        </p:nvSpPr>
        <p:spPr>
          <a:xfrm>
            <a:off x="8100933" y="4991619"/>
            <a:ext cx="10599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6AC02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김예지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672D88F-9A20-4158-9935-9E079C1DD2C2}"/>
              </a:ext>
            </a:extLst>
          </p:cNvPr>
          <p:cNvSpPr/>
          <p:nvPr/>
        </p:nvSpPr>
        <p:spPr>
          <a:xfrm>
            <a:off x="8230776" y="5383576"/>
            <a:ext cx="3419642" cy="13834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6AC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개발을 처음 접해서 어려울 것 같다고 생각했지만 팀원들에게 많은 도움을 받아 함께 개발을 진행할 수 있어서 좋았다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중에 필요한 요구사항문서 등을 작성하는게 중요한 일이라는 것을 </a:t>
            </a:r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깨달았고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실제로 개발 때 사용하는 도구를 사용해볼 수 있어 좋은 경험이 되었다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F3C6AA9-1BD1-408D-BEC6-D01E49875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37" y="4922287"/>
            <a:ext cx="650296" cy="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8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5" y="260224"/>
            <a:ext cx="11696699" cy="6331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06804" y="2416233"/>
            <a:ext cx="2988896" cy="69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FINISH</a:t>
            </a:r>
          </a:p>
          <a:p>
            <a:pPr eaLnBrk="1" hangingPunct="1"/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OUR</a:t>
            </a:r>
            <a:b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PRESENTATION</a:t>
            </a:r>
            <a:b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THANK YOU</a:t>
            </a:r>
            <a:endParaRPr lang="ru-RU" altLang="ko-KR" b="1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4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B8ED9F-72F4-4429-BF4F-B94E5E821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40" y="3040376"/>
            <a:ext cx="1533906" cy="15339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C38B45-3687-4025-8035-0AF451743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34" y="3040376"/>
            <a:ext cx="1533906" cy="153390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FC4431-3647-4059-BD90-CDCE6EB7A15F}"/>
              </a:ext>
            </a:extLst>
          </p:cNvPr>
          <p:cNvSpPr/>
          <p:nvPr/>
        </p:nvSpPr>
        <p:spPr>
          <a:xfrm>
            <a:off x="3287168" y="4574282"/>
            <a:ext cx="7092099" cy="1269256"/>
          </a:xfrm>
          <a:prstGeom prst="rect">
            <a:avLst/>
          </a:prstGeom>
          <a:noFill/>
          <a:ln w="57150">
            <a:solidFill>
              <a:srgbClr val="9FD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대학생을 위한 </a:t>
            </a:r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To-do list </a:t>
            </a:r>
            <a:r>
              <a:rPr lang="ko-KR" altLang="en-US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 프로그램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FFFA68F-D6F6-46E6-B9B8-BC3FE54D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28" y="2299766"/>
            <a:ext cx="650296" cy="650296"/>
          </a:xfrm>
          <a:prstGeom prst="rect">
            <a:avLst/>
          </a:prstGeom>
        </p:spPr>
      </p:pic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4746EE78-9544-45F3-A8F8-2B2810C78986}"/>
              </a:ext>
            </a:extLst>
          </p:cNvPr>
          <p:cNvSpPr/>
          <p:nvPr/>
        </p:nvSpPr>
        <p:spPr>
          <a:xfrm rot="1685677">
            <a:off x="8371550" y="2134246"/>
            <a:ext cx="993250" cy="981336"/>
          </a:xfrm>
          <a:prstGeom prst="wedgeEllipseCallout">
            <a:avLst/>
          </a:prstGeom>
          <a:noFill/>
          <a:ln w="38100">
            <a:solidFill>
              <a:srgbClr val="69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9066AE6-5607-4DD2-8041-58A5DA10B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19" y="2416219"/>
            <a:ext cx="650296" cy="650296"/>
          </a:xfrm>
          <a:prstGeom prst="rect">
            <a:avLst/>
          </a:prstGeom>
        </p:spPr>
      </p:pic>
      <p:sp>
        <p:nvSpPr>
          <p:cNvPr id="53" name="말풍선: 타원형 52">
            <a:extLst>
              <a:ext uri="{FF2B5EF4-FFF2-40B4-BE49-F238E27FC236}">
                <a16:creationId xmlns:a16="http://schemas.microsoft.com/office/drawing/2014/main" id="{63521041-175F-4A5F-8C1C-070BF41FC672}"/>
              </a:ext>
            </a:extLst>
          </p:cNvPr>
          <p:cNvSpPr/>
          <p:nvPr/>
        </p:nvSpPr>
        <p:spPr>
          <a:xfrm rot="17384700">
            <a:off x="4290143" y="2250699"/>
            <a:ext cx="993250" cy="981336"/>
          </a:xfrm>
          <a:prstGeom prst="wedgeEllipseCallout">
            <a:avLst/>
          </a:prstGeom>
          <a:noFill/>
          <a:ln w="38100">
            <a:solidFill>
              <a:srgbClr val="69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3A528B8-BA94-471D-B90F-C4E091CF0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57" y="1844130"/>
            <a:ext cx="650296" cy="650296"/>
          </a:xfrm>
          <a:prstGeom prst="rect">
            <a:avLst/>
          </a:prstGeom>
        </p:spPr>
      </p:pic>
      <p:sp>
        <p:nvSpPr>
          <p:cNvPr id="59" name="말풍선: 타원형 58">
            <a:extLst>
              <a:ext uri="{FF2B5EF4-FFF2-40B4-BE49-F238E27FC236}">
                <a16:creationId xmlns:a16="http://schemas.microsoft.com/office/drawing/2014/main" id="{F4E202E5-8399-41EF-AC30-617621724665}"/>
              </a:ext>
            </a:extLst>
          </p:cNvPr>
          <p:cNvSpPr/>
          <p:nvPr/>
        </p:nvSpPr>
        <p:spPr>
          <a:xfrm rot="19415449">
            <a:off x="5677679" y="1678610"/>
            <a:ext cx="993250" cy="981336"/>
          </a:xfrm>
          <a:prstGeom prst="wedgeEllipseCallout">
            <a:avLst/>
          </a:prstGeom>
          <a:noFill/>
          <a:ln w="38100">
            <a:solidFill>
              <a:srgbClr val="69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3C0E054-379D-43AA-AC56-D6CB66627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20" y="1844130"/>
            <a:ext cx="650296" cy="650296"/>
          </a:xfrm>
          <a:prstGeom prst="rect">
            <a:avLst/>
          </a:prstGeom>
        </p:spPr>
      </p:pic>
      <p:sp>
        <p:nvSpPr>
          <p:cNvPr id="61" name="말풍선: 타원형 60">
            <a:extLst>
              <a:ext uri="{FF2B5EF4-FFF2-40B4-BE49-F238E27FC236}">
                <a16:creationId xmlns:a16="http://schemas.microsoft.com/office/drawing/2014/main" id="{CC50C88C-D402-4B69-B3AF-A0957BFDEFBD}"/>
              </a:ext>
            </a:extLst>
          </p:cNvPr>
          <p:cNvSpPr/>
          <p:nvPr/>
        </p:nvSpPr>
        <p:spPr>
          <a:xfrm>
            <a:off x="7093208" y="1678610"/>
            <a:ext cx="993250" cy="981336"/>
          </a:xfrm>
          <a:prstGeom prst="wedgeEllipseCallout">
            <a:avLst/>
          </a:prstGeom>
          <a:noFill/>
          <a:ln w="38100">
            <a:solidFill>
              <a:srgbClr val="69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Shape 500">
            <a:extLst>
              <a:ext uri="{FF2B5EF4-FFF2-40B4-BE49-F238E27FC236}">
                <a16:creationId xmlns:a16="http://schemas.microsoft.com/office/drawing/2014/main" id="{2940A4F8-0AC7-4827-8C83-440B6E2A53AD}"/>
              </a:ext>
            </a:extLst>
          </p:cNvPr>
          <p:cNvSpPr/>
          <p:nvPr/>
        </p:nvSpPr>
        <p:spPr>
          <a:xfrm>
            <a:off x="2939082" y="884754"/>
            <a:ext cx="2272118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>
            <a:off x="1653896" y="884754"/>
            <a:ext cx="226594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Shape 498">
            <a:extLst>
              <a:ext uri="{FF2B5EF4-FFF2-40B4-BE49-F238E27FC236}">
                <a16:creationId xmlns:a16="http://schemas.microsoft.com/office/drawing/2014/main" id="{7E5B5335-5AAE-4E30-80D3-83D157492401}"/>
              </a:ext>
            </a:extLst>
          </p:cNvPr>
          <p:cNvSpPr/>
          <p:nvPr/>
        </p:nvSpPr>
        <p:spPr>
          <a:xfrm>
            <a:off x="3945851" y="441781"/>
            <a:ext cx="126534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90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Shape 498">
            <a:extLst>
              <a:ext uri="{FF2B5EF4-FFF2-40B4-BE49-F238E27FC236}">
                <a16:creationId xmlns:a16="http://schemas.microsoft.com/office/drawing/2014/main" id="{61372710-7B8A-4090-80AC-F47DE8645C5E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Shape 500">
            <a:extLst>
              <a:ext uri="{FF2B5EF4-FFF2-40B4-BE49-F238E27FC236}">
                <a16:creationId xmlns:a16="http://schemas.microsoft.com/office/drawing/2014/main" id="{46663474-10C1-4A5E-96E7-68A502DB1A59}"/>
              </a:ext>
            </a:extLst>
          </p:cNvPr>
          <p:cNvSpPr/>
          <p:nvPr/>
        </p:nvSpPr>
        <p:spPr>
          <a:xfrm>
            <a:off x="2939082" y="884754"/>
            <a:ext cx="2272118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28" name="Shape 501">
            <a:extLst>
              <a:ext uri="{FF2B5EF4-FFF2-40B4-BE49-F238E27FC236}">
                <a16:creationId xmlns:a16="http://schemas.microsoft.com/office/drawing/2014/main" id="{9CC212D6-C6C5-48F2-BA68-1151D8A4E63A}"/>
              </a:ext>
            </a:extLst>
          </p:cNvPr>
          <p:cNvSpPr/>
          <p:nvPr/>
        </p:nvSpPr>
        <p:spPr>
          <a:xfrm>
            <a:off x="1653896" y="884754"/>
            <a:ext cx="226594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9BC7AD7-BF56-4F75-A87E-2912F32A01D7}"/>
              </a:ext>
            </a:extLst>
          </p:cNvPr>
          <p:cNvSpPr/>
          <p:nvPr/>
        </p:nvSpPr>
        <p:spPr>
          <a:xfrm>
            <a:off x="5486400" y="1279573"/>
            <a:ext cx="2849078" cy="8855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대학생을 위한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To-do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3E76FB9-FDBF-491F-B970-8A30C42F11F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910939" y="2165098"/>
            <a:ext cx="0" cy="5582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503097-68D8-490E-8060-D8DAA04CDF0B}"/>
              </a:ext>
            </a:extLst>
          </p:cNvPr>
          <p:cNvGrpSpPr/>
          <p:nvPr/>
        </p:nvGrpSpPr>
        <p:grpSpPr>
          <a:xfrm>
            <a:off x="3054840" y="4943174"/>
            <a:ext cx="1730005" cy="1145406"/>
            <a:chOff x="6193855" y="2695074"/>
            <a:chExt cx="1434166" cy="114540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C0675A0-B14C-4D90-895D-43ED767F706A}"/>
                </a:ext>
              </a:extLst>
            </p:cNvPr>
            <p:cNvSpPr/>
            <p:nvPr/>
          </p:nvSpPr>
          <p:spPr>
            <a:xfrm>
              <a:off x="6193855" y="2695074"/>
              <a:ext cx="1434165" cy="114540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김한동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84213BF1-8A55-4FCD-BAAB-DF45AF64989C}"/>
                </a:ext>
              </a:extLst>
            </p:cNvPr>
            <p:cNvSpPr/>
            <p:nvPr/>
          </p:nvSpPr>
          <p:spPr>
            <a:xfrm>
              <a:off x="6193856" y="2695074"/>
              <a:ext cx="1434165" cy="558265"/>
            </a:xfrm>
            <a:prstGeom prst="round2SameRect">
              <a:avLst>
                <a:gd name="adj1" fmla="val 29825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Class/DB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2E490AA-8140-4077-8A3A-B4BE4034CBCC}"/>
              </a:ext>
            </a:extLst>
          </p:cNvPr>
          <p:cNvGrpSpPr/>
          <p:nvPr/>
        </p:nvGrpSpPr>
        <p:grpSpPr>
          <a:xfrm>
            <a:off x="6045937" y="3170828"/>
            <a:ext cx="1730006" cy="1145406"/>
            <a:chOff x="5350434" y="672165"/>
            <a:chExt cx="1434167" cy="114540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9545BFA-9D02-40EE-8699-8431C98922E4}"/>
                </a:ext>
              </a:extLst>
            </p:cNvPr>
            <p:cNvSpPr/>
            <p:nvPr/>
          </p:nvSpPr>
          <p:spPr>
            <a:xfrm>
              <a:off x="5350434" y="672165"/>
              <a:ext cx="1434165" cy="114540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이혁준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사각형: 둥근 위쪽 모서리 48">
              <a:extLst>
                <a:ext uri="{FF2B5EF4-FFF2-40B4-BE49-F238E27FC236}">
                  <a16:creationId xmlns:a16="http://schemas.microsoft.com/office/drawing/2014/main" id="{15574895-09A0-423D-B7DB-B9B8A8933AD2}"/>
                </a:ext>
              </a:extLst>
            </p:cNvPr>
            <p:cNvSpPr/>
            <p:nvPr/>
          </p:nvSpPr>
          <p:spPr>
            <a:xfrm>
              <a:off x="5350436" y="672165"/>
              <a:ext cx="1434165" cy="558265"/>
            </a:xfrm>
            <a:prstGeom prst="round2SameRect">
              <a:avLst>
                <a:gd name="adj1" fmla="val 29825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PM</a:t>
              </a:r>
              <a:endPara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37CFA28-EE73-4DA8-B627-0AE545969FF4}"/>
              </a:ext>
            </a:extLst>
          </p:cNvPr>
          <p:cNvGrpSpPr/>
          <p:nvPr/>
        </p:nvGrpSpPr>
        <p:grpSpPr>
          <a:xfrm>
            <a:off x="5069063" y="4943174"/>
            <a:ext cx="1730005" cy="1145406"/>
            <a:chOff x="6193855" y="2695074"/>
            <a:chExt cx="1434166" cy="1145406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6384176-5FC8-4AAD-9274-CBC17064C4D9}"/>
                </a:ext>
              </a:extLst>
            </p:cNvPr>
            <p:cNvSpPr/>
            <p:nvPr/>
          </p:nvSpPr>
          <p:spPr>
            <a:xfrm>
              <a:off x="6193855" y="2695074"/>
              <a:ext cx="1434165" cy="114540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안동주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사각형: 둥근 위쪽 모서리 51">
              <a:extLst>
                <a:ext uri="{FF2B5EF4-FFF2-40B4-BE49-F238E27FC236}">
                  <a16:creationId xmlns:a16="http://schemas.microsoft.com/office/drawing/2014/main" id="{C0756258-96B3-4BCE-873B-19D852AE80E3}"/>
                </a:ext>
              </a:extLst>
            </p:cNvPr>
            <p:cNvSpPr/>
            <p:nvPr/>
          </p:nvSpPr>
          <p:spPr>
            <a:xfrm>
              <a:off x="6193856" y="2695074"/>
              <a:ext cx="1434165" cy="558265"/>
            </a:xfrm>
            <a:prstGeom prst="round2SameRect">
              <a:avLst>
                <a:gd name="adj1" fmla="val 29825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개발</a:t>
              </a:r>
            </a:p>
          </p:txBody>
        </p: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2EAF44D-D310-4840-A612-734003F31F1A}"/>
              </a:ext>
            </a:extLst>
          </p:cNvPr>
          <p:cNvSpPr/>
          <p:nvPr/>
        </p:nvSpPr>
        <p:spPr>
          <a:xfrm>
            <a:off x="7083285" y="4943174"/>
            <a:ext cx="1730004" cy="16747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강성수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김예지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위쪽 모서리 54">
            <a:extLst>
              <a:ext uri="{FF2B5EF4-FFF2-40B4-BE49-F238E27FC236}">
                <a16:creationId xmlns:a16="http://schemas.microsoft.com/office/drawing/2014/main" id="{25D6B4DE-24DE-4F63-BE63-2E60EEC7397F}"/>
              </a:ext>
            </a:extLst>
          </p:cNvPr>
          <p:cNvSpPr/>
          <p:nvPr/>
        </p:nvSpPr>
        <p:spPr>
          <a:xfrm>
            <a:off x="7083286" y="4943174"/>
            <a:ext cx="1730004" cy="558265"/>
          </a:xfrm>
          <a:prstGeom prst="round2SameRect">
            <a:avLst>
              <a:gd name="adj1" fmla="val 29825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9336726-BEB1-458D-993E-142ED065C256}"/>
              </a:ext>
            </a:extLst>
          </p:cNvPr>
          <p:cNvGrpSpPr/>
          <p:nvPr/>
        </p:nvGrpSpPr>
        <p:grpSpPr>
          <a:xfrm>
            <a:off x="9097506" y="4928736"/>
            <a:ext cx="1730005" cy="1145406"/>
            <a:chOff x="6193855" y="2695074"/>
            <a:chExt cx="1434166" cy="114540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A204C70-4E88-4687-AF74-1005ABD73C2D}"/>
                </a:ext>
              </a:extLst>
            </p:cNvPr>
            <p:cNvSpPr/>
            <p:nvPr/>
          </p:nvSpPr>
          <p:spPr>
            <a:xfrm>
              <a:off x="6193855" y="2695074"/>
              <a:ext cx="1434165" cy="114540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서현지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사각형: 둥근 위쪽 모서리 57">
              <a:extLst>
                <a:ext uri="{FF2B5EF4-FFF2-40B4-BE49-F238E27FC236}">
                  <a16:creationId xmlns:a16="http://schemas.microsoft.com/office/drawing/2014/main" id="{A9A0834D-22CA-424C-B004-FBA9690F57C2}"/>
                </a:ext>
              </a:extLst>
            </p:cNvPr>
            <p:cNvSpPr/>
            <p:nvPr/>
          </p:nvSpPr>
          <p:spPr>
            <a:xfrm>
              <a:off x="6193856" y="2695074"/>
              <a:ext cx="1434165" cy="558265"/>
            </a:xfrm>
            <a:prstGeom prst="round2SameRect">
              <a:avLst>
                <a:gd name="adj1" fmla="val 29825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QA</a:t>
              </a:r>
              <a:endPara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EA15CE54-E5EE-4374-BB85-4454ED8B7FBF}"/>
              </a:ext>
            </a:extLst>
          </p:cNvPr>
          <p:cNvCxnSpPr>
            <a:cxnSpLocks/>
            <a:stCxn id="48" idx="2"/>
            <a:endCxn id="37" idx="3"/>
          </p:cNvCxnSpPr>
          <p:nvPr/>
        </p:nvCxnSpPr>
        <p:spPr>
          <a:xfrm rot="5400000">
            <a:off x="5101921" y="3134156"/>
            <a:ext cx="626940" cy="2991096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5F4C7378-5E4A-49C6-BD69-44BC0A59D9FC}"/>
              </a:ext>
            </a:extLst>
          </p:cNvPr>
          <p:cNvCxnSpPr>
            <a:stCxn id="48" idx="2"/>
            <a:endCxn id="52" idx="3"/>
          </p:cNvCxnSpPr>
          <p:nvPr/>
        </p:nvCxnSpPr>
        <p:spPr>
          <a:xfrm rot="5400000">
            <a:off x="6109033" y="4141268"/>
            <a:ext cx="626940" cy="9768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57B55AEF-AD54-489D-98F4-162C23C7F3ED}"/>
              </a:ext>
            </a:extLst>
          </p:cNvPr>
          <p:cNvCxnSpPr>
            <a:cxnSpLocks/>
            <a:stCxn id="48" idx="2"/>
            <a:endCxn id="55" idx="3"/>
          </p:cNvCxnSpPr>
          <p:nvPr/>
        </p:nvCxnSpPr>
        <p:spPr>
          <a:xfrm rot="16200000" flipH="1">
            <a:off x="7116143" y="4111029"/>
            <a:ext cx="626940" cy="10373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7F2D020C-223A-4A0F-A7C1-24237C447304}"/>
              </a:ext>
            </a:extLst>
          </p:cNvPr>
          <p:cNvCxnSpPr>
            <a:cxnSpLocks/>
            <a:stCxn id="48" idx="2"/>
            <a:endCxn id="58" idx="3"/>
          </p:cNvCxnSpPr>
          <p:nvPr/>
        </p:nvCxnSpPr>
        <p:spPr>
          <a:xfrm rot="16200000" flipH="1">
            <a:off x="8130473" y="3096700"/>
            <a:ext cx="612502" cy="3051570"/>
          </a:xfrm>
          <a:prstGeom prst="bentConnector3">
            <a:avLst>
              <a:gd name="adj1" fmla="val 5084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D24883F-BCBE-4433-A67C-1301CA7D228B}"/>
              </a:ext>
            </a:extLst>
          </p:cNvPr>
          <p:cNvCxnSpPr/>
          <p:nvPr/>
        </p:nvCxnSpPr>
        <p:spPr>
          <a:xfrm>
            <a:off x="7083285" y="6047247"/>
            <a:ext cx="1730004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498">
            <a:extLst>
              <a:ext uri="{FF2B5EF4-FFF2-40B4-BE49-F238E27FC236}">
                <a16:creationId xmlns:a16="http://schemas.microsoft.com/office/drawing/2014/main" id="{7C3C0AFC-AD53-4D4F-8F39-402EE62ABF68}"/>
              </a:ext>
            </a:extLst>
          </p:cNvPr>
          <p:cNvSpPr/>
          <p:nvPr/>
        </p:nvSpPr>
        <p:spPr>
          <a:xfrm>
            <a:off x="3945851" y="441781"/>
            <a:ext cx="126534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조직도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3E1FB51-7BDE-434C-80DF-E25833CC842E}"/>
              </a:ext>
            </a:extLst>
          </p:cNvPr>
          <p:cNvCxnSpPr>
            <a:cxnSpLocks/>
            <a:endCxn id="49" idx="3"/>
          </p:cNvCxnSpPr>
          <p:nvPr/>
        </p:nvCxnSpPr>
        <p:spPr>
          <a:xfrm>
            <a:off x="6910937" y="2731056"/>
            <a:ext cx="4" cy="4397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93BD13B-2CB8-4BA9-8FDB-6CB22021A253}"/>
              </a:ext>
            </a:extLst>
          </p:cNvPr>
          <p:cNvSpPr/>
          <p:nvPr/>
        </p:nvSpPr>
        <p:spPr>
          <a:xfrm>
            <a:off x="5808278" y="2325244"/>
            <a:ext cx="2205319" cy="6854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Palzo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Shape 507">
            <a:extLst>
              <a:ext uri="{FF2B5EF4-FFF2-40B4-BE49-F238E27FC236}">
                <a16:creationId xmlns:a16="http://schemas.microsoft.com/office/drawing/2014/main" id="{4BC7ABC8-5BFC-4871-B259-4AF931AFC1F6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90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986F2C0-28DB-4B28-9263-5CAC62569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048014"/>
              </p:ext>
            </p:extLst>
          </p:nvPr>
        </p:nvGraphicFramePr>
        <p:xfrm>
          <a:off x="2939082" y="2053089"/>
          <a:ext cx="8128000" cy="359933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9687">
                  <a:extLst>
                    <a:ext uri="{9D8B030D-6E8A-4147-A177-3AD203B41FA5}">
                      <a16:colId xmlns:a16="http://schemas.microsoft.com/office/drawing/2014/main" val="1165688398"/>
                    </a:ext>
                  </a:extLst>
                </a:gridCol>
                <a:gridCol w="6208313">
                  <a:extLst>
                    <a:ext uri="{9D8B030D-6E8A-4147-A177-3AD203B41FA5}">
                      <a16:colId xmlns:a16="http://schemas.microsoft.com/office/drawing/2014/main" val="4057165522"/>
                    </a:ext>
                  </a:extLst>
                </a:gridCol>
              </a:tblGrid>
              <a:tr h="52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     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    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36949"/>
                  </a:ext>
                </a:extLst>
              </a:tr>
              <a:tr h="439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2018.03.30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계획서 초안 작성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22340"/>
                  </a:ext>
                </a:extLst>
              </a:tr>
              <a:tr h="439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2018.04.06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 명세서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66592"/>
                  </a:ext>
                </a:extLst>
              </a:tr>
              <a:tr h="439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2018.04.13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계획서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21351"/>
                  </a:ext>
                </a:extLst>
              </a:tr>
              <a:tr h="439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2018.05.04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UI, Class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설계서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539107"/>
                  </a:ext>
                </a:extLst>
              </a:tr>
              <a:tr h="439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2018.05.30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소프트웨어 구현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548321"/>
                  </a:ext>
                </a:extLst>
              </a:tr>
              <a:tr h="439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2018.06.01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케이스 및 테스트 결과 보고서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0717"/>
                  </a:ext>
                </a:extLst>
              </a:tr>
              <a:tr h="439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2018.06.04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발표자료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206205"/>
                  </a:ext>
                </a:extLst>
              </a:tr>
            </a:tbl>
          </a:graphicData>
        </a:graphic>
      </p:graphicFrame>
      <p:sp>
        <p:nvSpPr>
          <p:cNvPr id="13" name="Shape 498">
            <a:extLst>
              <a:ext uri="{FF2B5EF4-FFF2-40B4-BE49-F238E27FC236}">
                <a16:creationId xmlns:a16="http://schemas.microsoft.com/office/drawing/2014/main" id="{D48AA0B6-996A-4D21-A1EB-D05B94C43EED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Shape 500">
            <a:extLst>
              <a:ext uri="{FF2B5EF4-FFF2-40B4-BE49-F238E27FC236}">
                <a16:creationId xmlns:a16="http://schemas.microsoft.com/office/drawing/2014/main" id="{22909636-59EB-496C-B2B1-BFF99D874E72}"/>
              </a:ext>
            </a:extLst>
          </p:cNvPr>
          <p:cNvSpPr/>
          <p:nvPr/>
        </p:nvSpPr>
        <p:spPr>
          <a:xfrm>
            <a:off x="2939082" y="884754"/>
            <a:ext cx="2272118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Shape 501">
            <a:extLst>
              <a:ext uri="{FF2B5EF4-FFF2-40B4-BE49-F238E27FC236}">
                <a16:creationId xmlns:a16="http://schemas.microsoft.com/office/drawing/2014/main" id="{2DA93E8D-F9B0-42F3-9629-B0A70196B3CB}"/>
              </a:ext>
            </a:extLst>
          </p:cNvPr>
          <p:cNvSpPr/>
          <p:nvPr/>
        </p:nvSpPr>
        <p:spPr>
          <a:xfrm>
            <a:off x="1653896" y="884754"/>
            <a:ext cx="226594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Shape 498">
            <a:extLst>
              <a:ext uri="{FF2B5EF4-FFF2-40B4-BE49-F238E27FC236}">
                <a16:creationId xmlns:a16="http://schemas.microsoft.com/office/drawing/2014/main" id="{B0CA1D05-EC05-42D3-B278-0DDA1775D0CC}"/>
              </a:ext>
            </a:extLst>
          </p:cNvPr>
          <p:cNvSpPr/>
          <p:nvPr/>
        </p:nvSpPr>
        <p:spPr>
          <a:xfrm>
            <a:off x="3945851" y="441781"/>
            <a:ext cx="126534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Shape 507">
            <a:extLst>
              <a:ext uri="{FF2B5EF4-FFF2-40B4-BE49-F238E27FC236}">
                <a16:creationId xmlns:a16="http://schemas.microsoft.com/office/drawing/2014/main" id="{E29613B6-A704-4AF9-B3FD-675C6C8D4136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54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hape 498">
            <a:extLst>
              <a:ext uri="{FF2B5EF4-FFF2-40B4-BE49-F238E27FC236}">
                <a16:creationId xmlns:a16="http://schemas.microsoft.com/office/drawing/2014/main" id="{D48AA0B6-996A-4D21-A1EB-D05B94C43EED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Shape 500">
            <a:extLst>
              <a:ext uri="{FF2B5EF4-FFF2-40B4-BE49-F238E27FC236}">
                <a16:creationId xmlns:a16="http://schemas.microsoft.com/office/drawing/2014/main" id="{22909636-59EB-496C-B2B1-BFF99D874E72}"/>
              </a:ext>
            </a:extLst>
          </p:cNvPr>
          <p:cNvSpPr/>
          <p:nvPr/>
        </p:nvSpPr>
        <p:spPr>
          <a:xfrm>
            <a:off x="2939082" y="884754"/>
            <a:ext cx="2272118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Shape 501">
            <a:extLst>
              <a:ext uri="{FF2B5EF4-FFF2-40B4-BE49-F238E27FC236}">
                <a16:creationId xmlns:a16="http://schemas.microsoft.com/office/drawing/2014/main" id="{2DA93E8D-F9B0-42F3-9629-B0A70196B3CB}"/>
              </a:ext>
            </a:extLst>
          </p:cNvPr>
          <p:cNvSpPr/>
          <p:nvPr/>
        </p:nvSpPr>
        <p:spPr>
          <a:xfrm>
            <a:off x="1653896" y="884754"/>
            <a:ext cx="226594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Shape 498">
            <a:extLst>
              <a:ext uri="{FF2B5EF4-FFF2-40B4-BE49-F238E27FC236}">
                <a16:creationId xmlns:a16="http://schemas.microsoft.com/office/drawing/2014/main" id="{B0CA1D05-EC05-42D3-B278-0DDA1775D0CC}"/>
              </a:ext>
            </a:extLst>
          </p:cNvPr>
          <p:cNvSpPr/>
          <p:nvPr/>
        </p:nvSpPr>
        <p:spPr>
          <a:xfrm>
            <a:off x="3945851" y="441781"/>
            <a:ext cx="126534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간트차트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Gantt_Chart_v0">
            <a:extLst>
              <a:ext uri="{FF2B5EF4-FFF2-40B4-BE49-F238E27FC236}">
                <a16:creationId xmlns:a16="http://schemas.microsoft.com/office/drawing/2014/main" id="{D426625A-BC52-411E-B0D1-10614F9B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93" y="1403560"/>
            <a:ext cx="9843423" cy="489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507">
            <a:extLst>
              <a:ext uri="{FF2B5EF4-FFF2-40B4-BE49-F238E27FC236}">
                <a16:creationId xmlns:a16="http://schemas.microsoft.com/office/drawing/2014/main" id="{9BBBA258-235C-41AA-A899-53345D1EE91C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0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hape 498">
            <a:extLst>
              <a:ext uri="{FF2B5EF4-FFF2-40B4-BE49-F238E27FC236}">
                <a16:creationId xmlns:a16="http://schemas.microsoft.com/office/drawing/2014/main" id="{D48AA0B6-996A-4D21-A1EB-D05B94C43EED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Shape 500">
            <a:extLst>
              <a:ext uri="{FF2B5EF4-FFF2-40B4-BE49-F238E27FC236}">
                <a16:creationId xmlns:a16="http://schemas.microsoft.com/office/drawing/2014/main" id="{22909636-59EB-496C-B2B1-BFF99D874E72}"/>
              </a:ext>
            </a:extLst>
          </p:cNvPr>
          <p:cNvSpPr/>
          <p:nvPr/>
        </p:nvSpPr>
        <p:spPr>
          <a:xfrm>
            <a:off x="2939082" y="884754"/>
            <a:ext cx="2272118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Shape 501">
            <a:extLst>
              <a:ext uri="{FF2B5EF4-FFF2-40B4-BE49-F238E27FC236}">
                <a16:creationId xmlns:a16="http://schemas.microsoft.com/office/drawing/2014/main" id="{2DA93E8D-F9B0-42F3-9629-B0A70196B3CB}"/>
              </a:ext>
            </a:extLst>
          </p:cNvPr>
          <p:cNvSpPr/>
          <p:nvPr/>
        </p:nvSpPr>
        <p:spPr>
          <a:xfrm>
            <a:off x="1653896" y="884754"/>
            <a:ext cx="226594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Shape 498">
            <a:extLst>
              <a:ext uri="{FF2B5EF4-FFF2-40B4-BE49-F238E27FC236}">
                <a16:creationId xmlns:a16="http://schemas.microsoft.com/office/drawing/2014/main" id="{B0CA1D05-EC05-42D3-B278-0DDA1775D0CC}"/>
              </a:ext>
            </a:extLst>
          </p:cNvPr>
          <p:cNvSpPr/>
          <p:nvPr/>
        </p:nvSpPr>
        <p:spPr>
          <a:xfrm>
            <a:off x="3945851" y="441781"/>
            <a:ext cx="126534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퍼트차트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PERT_Chart_v0">
            <a:extLst>
              <a:ext uri="{FF2B5EF4-FFF2-40B4-BE49-F238E27FC236}">
                <a16:creationId xmlns:a16="http://schemas.microsoft.com/office/drawing/2014/main" id="{6E702159-195F-41B5-A21C-F7B37DFD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122363"/>
            <a:ext cx="9354185" cy="543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507">
            <a:extLst>
              <a:ext uri="{FF2B5EF4-FFF2-40B4-BE49-F238E27FC236}">
                <a16:creationId xmlns:a16="http://schemas.microsoft.com/office/drawing/2014/main" id="{46498CB6-8B0C-41C4-A80B-B131DD504F90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29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07"/>
          <p:cNvSpPr/>
          <p:nvPr/>
        </p:nvSpPr>
        <p:spPr>
          <a:xfrm>
            <a:off x="5381968" y="3056362"/>
            <a:ext cx="1058736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Shape 520"/>
          <p:cNvSpPr/>
          <p:nvPr/>
        </p:nvSpPr>
        <p:spPr>
          <a:xfrm>
            <a:off x="3642134" y="-165528"/>
            <a:ext cx="2301466" cy="710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3805"/>
                </a:lnTo>
                <a:lnTo>
                  <a:pt x="0" y="10800"/>
                </a:lnTo>
                <a:lnTo>
                  <a:pt x="21600" y="1779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65656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다이아몬드 9"/>
          <p:cNvSpPr/>
          <p:nvPr/>
        </p:nvSpPr>
        <p:spPr>
          <a:xfrm>
            <a:off x="4335024" y="1777424"/>
            <a:ext cx="3199252" cy="319925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Shape 507">
            <a:extLst>
              <a:ext uri="{FF2B5EF4-FFF2-40B4-BE49-F238E27FC236}">
                <a16:creationId xmlns:a16="http://schemas.microsoft.com/office/drawing/2014/main" id="{310ACDE1-EDD1-4B29-B288-49C61C64C7AB}"/>
              </a:ext>
            </a:extLst>
          </p:cNvPr>
          <p:cNvSpPr/>
          <p:nvPr/>
        </p:nvSpPr>
        <p:spPr>
          <a:xfrm>
            <a:off x="4736305" y="1955026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5" name="Group 503">
            <a:extLst>
              <a:ext uri="{FF2B5EF4-FFF2-40B4-BE49-F238E27FC236}">
                <a16:creationId xmlns:a16="http://schemas.microsoft.com/office/drawing/2014/main" id="{7DB0E4F6-1A37-4699-A288-569C616C45A9}"/>
              </a:ext>
            </a:extLst>
          </p:cNvPr>
          <p:cNvGrpSpPr/>
          <p:nvPr/>
        </p:nvGrpSpPr>
        <p:grpSpPr>
          <a:xfrm>
            <a:off x="7987973" y="3896463"/>
            <a:ext cx="2853591" cy="1959239"/>
            <a:chOff x="-2" y="879100"/>
            <a:chExt cx="5871314" cy="4031169"/>
          </a:xfrm>
        </p:grpSpPr>
        <p:sp>
          <p:nvSpPr>
            <p:cNvPr id="36" name="Shape 498">
              <a:extLst>
                <a:ext uri="{FF2B5EF4-FFF2-40B4-BE49-F238E27FC236}">
                  <a16:creationId xmlns:a16="http://schemas.microsoft.com/office/drawing/2014/main" id="{77274904-1040-4EF1-9DA4-5F3F41A32B8A}"/>
                </a:ext>
              </a:extLst>
            </p:cNvPr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과정</a:t>
              </a:r>
              <a:endParaRPr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Shape 499">
              <a:extLst>
                <a:ext uri="{FF2B5EF4-FFF2-40B4-BE49-F238E27FC236}">
                  <a16:creationId xmlns:a16="http://schemas.microsoft.com/office/drawing/2014/main" id="{B33C3EE6-81B1-4551-AC5F-7CE7328F4523}"/>
                </a:ext>
              </a:extLst>
            </p:cNvPr>
            <p:cNvSpPr/>
            <p:nvPr/>
          </p:nvSpPr>
          <p:spPr>
            <a:xfrm>
              <a:off x="-2" y="2410070"/>
              <a:ext cx="5871314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개발 모델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요구사항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개발 환경 등에 대한 전반적인 개발 과정에 대해 설명 </a:t>
              </a:r>
            </a:p>
          </p:txBody>
        </p:sp>
        <p:grpSp>
          <p:nvGrpSpPr>
            <p:cNvPr id="38" name="Group 502">
              <a:extLst>
                <a:ext uri="{FF2B5EF4-FFF2-40B4-BE49-F238E27FC236}">
                  <a16:creationId xmlns:a16="http://schemas.microsoft.com/office/drawing/2014/main" id="{A3E585CE-112F-451E-BB6F-E98463FFC57A}"/>
                </a:ext>
              </a:extLst>
            </p:cNvPr>
            <p:cNvGrpSpPr/>
            <p:nvPr/>
          </p:nvGrpSpPr>
          <p:grpSpPr>
            <a:xfrm>
              <a:off x="43158" y="1967464"/>
              <a:ext cx="5600104" cy="0"/>
              <a:chOff x="-2" y="0"/>
              <a:chExt cx="5600103" cy="0"/>
            </a:xfrm>
          </p:grpSpPr>
          <p:sp>
            <p:nvSpPr>
              <p:cNvPr id="46" name="Shape 500">
                <a:extLst>
                  <a:ext uri="{FF2B5EF4-FFF2-40B4-BE49-F238E27FC236}">
                    <a16:creationId xmlns:a16="http://schemas.microsoft.com/office/drawing/2014/main" id="{86CAE1F8-3E43-4591-9784-38D3857E5292}"/>
                  </a:ext>
                </a:extLst>
              </p:cNvPr>
              <p:cNvSpPr/>
              <p:nvPr/>
            </p:nvSpPr>
            <p:spPr>
              <a:xfrm>
                <a:off x="-2" y="0"/>
                <a:ext cx="560010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7" name="Shape 501">
                <a:extLst>
                  <a:ext uri="{FF2B5EF4-FFF2-40B4-BE49-F238E27FC236}">
                    <a16:creationId xmlns:a16="http://schemas.microsoft.com/office/drawing/2014/main" id="{58AD087E-631F-45BF-B91B-1C77DD4DE055}"/>
                  </a:ext>
                </a:extLst>
              </p:cNvPr>
              <p:cNvSpPr/>
              <p:nvPr/>
            </p:nvSpPr>
            <p:spPr>
              <a:xfrm>
                <a:off x="12699" y="0"/>
                <a:ext cx="2108348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48" name="Shape 509">
            <a:extLst>
              <a:ext uri="{FF2B5EF4-FFF2-40B4-BE49-F238E27FC236}">
                <a16:creationId xmlns:a16="http://schemas.microsoft.com/office/drawing/2014/main" id="{985575ED-7A51-49FB-890F-8EE0C9ACC8C6}"/>
              </a:ext>
            </a:extLst>
          </p:cNvPr>
          <p:cNvSpPr/>
          <p:nvPr/>
        </p:nvSpPr>
        <p:spPr>
          <a:xfrm rot="13500000">
            <a:off x="7389111" y="4002986"/>
            <a:ext cx="211306" cy="211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15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8740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Shape 498">
            <a:extLst>
              <a:ext uri="{FF2B5EF4-FFF2-40B4-BE49-F238E27FC236}">
                <a16:creationId xmlns:a16="http://schemas.microsoft.com/office/drawing/2014/main" id="{E33EC218-25F1-4924-8344-AF80B6C6448C}"/>
              </a:ext>
            </a:extLst>
          </p:cNvPr>
          <p:cNvSpPr/>
          <p:nvPr/>
        </p:nvSpPr>
        <p:spPr>
          <a:xfrm>
            <a:off x="1790378" y="423160"/>
            <a:ext cx="2530695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 fontScale="92500" lnSpcReduction="20000"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Shape 500">
            <a:extLst>
              <a:ext uri="{FF2B5EF4-FFF2-40B4-BE49-F238E27FC236}">
                <a16:creationId xmlns:a16="http://schemas.microsoft.com/office/drawing/2014/main" id="{2940A4F8-0AC7-4827-8C83-440B6E2A53AD}"/>
              </a:ext>
            </a:extLst>
          </p:cNvPr>
          <p:cNvSpPr/>
          <p:nvPr/>
        </p:nvSpPr>
        <p:spPr>
          <a:xfrm>
            <a:off x="2280399" y="884754"/>
            <a:ext cx="2272118" cy="0"/>
          </a:xfrm>
          <a:prstGeom prst="line">
            <a:avLst/>
          </a:prstGeom>
          <a:noFill/>
          <a:ln w="25400" cap="flat">
            <a:solidFill>
              <a:schemeClr val="accent6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5" name="Shape 501">
            <a:extLst>
              <a:ext uri="{FF2B5EF4-FFF2-40B4-BE49-F238E27FC236}">
                <a16:creationId xmlns:a16="http://schemas.microsoft.com/office/drawing/2014/main" id="{CA765CFB-FE3C-452F-9435-E58AD4F48C55}"/>
              </a:ext>
            </a:extLst>
          </p:cNvPr>
          <p:cNvSpPr/>
          <p:nvPr/>
        </p:nvSpPr>
        <p:spPr>
          <a:xfrm flipV="1">
            <a:off x="1653896" y="884754"/>
            <a:ext cx="16332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Shape 498">
            <a:extLst>
              <a:ext uri="{FF2B5EF4-FFF2-40B4-BE49-F238E27FC236}">
                <a16:creationId xmlns:a16="http://schemas.microsoft.com/office/drawing/2014/main" id="{7E5B5335-5AAE-4E30-80D3-83D157492401}"/>
              </a:ext>
            </a:extLst>
          </p:cNvPr>
          <p:cNvSpPr/>
          <p:nvPr/>
        </p:nvSpPr>
        <p:spPr>
          <a:xfrm>
            <a:off x="3287168" y="441781"/>
            <a:ext cx="1265349" cy="4243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 algn="l">
              <a:defRPr sz="4500">
                <a:solidFill>
                  <a:srgbClr val="000000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모델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Shape 507">
            <a:extLst>
              <a:ext uri="{FF2B5EF4-FFF2-40B4-BE49-F238E27FC236}">
                <a16:creationId xmlns:a16="http://schemas.microsoft.com/office/drawing/2014/main" id="{50273E72-A902-4B5D-AB68-1EA518F4F795}"/>
              </a:ext>
            </a:extLst>
          </p:cNvPr>
          <p:cNvSpPr/>
          <p:nvPr/>
        </p:nvSpPr>
        <p:spPr>
          <a:xfrm>
            <a:off x="297580" y="-478267"/>
            <a:ext cx="1058736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altLang="ko-KR" sz="13800" dirty="0">
                <a:solidFill>
                  <a:srgbClr val="F2F2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sz="13800" dirty="0">
              <a:solidFill>
                <a:srgbClr val="F2F2F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D5F258A-F43F-42EB-90BD-5EA46CAD7B3B}"/>
              </a:ext>
            </a:extLst>
          </p:cNvPr>
          <p:cNvSpPr/>
          <p:nvPr/>
        </p:nvSpPr>
        <p:spPr>
          <a:xfrm>
            <a:off x="2383007" y="1722335"/>
            <a:ext cx="2083443" cy="7238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분석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5E38AD9-D529-43D5-B0D9-4C774CD86388}"/>
              </a:ext>
            </a:extLst>
          </p:cNvPr>
          <p:cNvSpPr/>
          <p:nvPr/>
        </p:nvSpPr>
        <p:spPr>
          <a:xfrm>
            <a:off x="4148249" y="2563796"/>
            <a:ext cx="2083443" cy="7238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F3109E-CFD6-4792-8EBC-256A164121F7}"/>
              </a:ext>
            </a:extLst>
          </p:cNvPr>
          <p:cNvSpPr/>
          <p:nvPr/>
        </p:nvSpPr>
        <p:spPr>
          <a:xfrm>
            <a:off x="5914192" y="3414655"/>
            <a:ext cx="2083443" cy="7238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ko-KR" altLang="en-US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3C0D915-E52C-408A-9B9C-9916F59A3E40}"/>
              </a:ext>
            </a:extLst>
          </p:cNvPr>
          <p:cNvSpPr/>
          <p:nvPr/>
        </p:nvSpPr>
        <p:spPr>
          <a:xfrm>
            <a:off x="7680135" y="4265514"/>
            <a:ext cx="2083443" cy="7238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1B6F064-60DB-4CC1-9E7B-191713F5815D}"/>
              </a:ext>
            </a:extLst>
          </p:cNvPr>
          <p:cNvSpPr/>
          <p:nvPr/>
        </p:nvSpPr>
        <p:spPr>
          <a:xfrm>
            <a:off x="9446078" y="5116373"/>
            <a:ext cx="2083443" cy="7238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유지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보수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8BF9C05-99A9-4608-A0D9-E955E41B4AFF}"/>
              </a:ext>
            </a:extLst>
          </p:cNvPr>
          <p:cNvCxnSpPr>
            <a:stCxn id="2" idx="3"/>
            <a:endCxn id="20" idx="0"/>
          </p:cNvCxnSpPr>
          <p:nvPr/>
        </p:nvCxnSpPr>
        <p:spPr>
          <a:xfrm>
            <a:off x="4466450" y="2084265"/>
            <a:ext cx="723521" cy="479531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74A7F13-C9A3-4A8E-AC45-A99456D5AD64}"/>
              </a:ext>
            </a:extLst>
          </p:cNvPr>
          <p:cNvCxnSpPr>
            <a:stCxn id="20" idx="3"/>
            <a:endCxn id="23" idx="0"/>
          </p:cNvCxnSpPr>
          <p:nvPr/>
        </p:nvCxnSpPr>
        <p:spPr>
          <a:xfrm>
            <a:off x="6231692" y="2925726"/>
            <a:ext cx="724222" cy="488929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FC6D260-9B33-4229-984C-48A7855064C1}"/>
              </a:ext>
            </a:extLst>
          </p:cNvPr>
          <p:cNvCxnSpPr>
            <a:stCxn id="23" idx="3"/>
            <a:endCxn id="24" idx="0"/>
          </p:cNvCxnSpPr>
          <p:nvPr/>
        </p:nvCxnSpPr>
        <p:spPr>
          <a:xfrm>
            <a:off x="7997635" y="3776585"/>
            <a:ext cx="724222" cy="488929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2819BF4-1670-48C9-B6F5-A4B4F08B5EA4}"/>
              </a:ext>
            </a:extLst>
          </p:cNvPr>
          <p:cNvCxnSpPr>
            <a:stCxn id="24" idx="3"/>
            <a:endCxn id="26" idx="0"/>
          </p:cNvCxnSpPr>
          <p:nvPr/>
        </p:nvCxnSpPr>
        <p:spPr>
          <a:xfrm>
            <a:off x="9763578" y="4627444"/>
            <a:ext cx="724222" cy="488929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E9AC6FC-797D-4DDF-8C74-A9AFE8C5D3D6}"/>
              </a:ext>
            </a:extLst>
          </p:cNvPr>
          <p:cNvCxnSpPr>
            <a:stCxn id="26" idx="2"/>
            <a:endCxn id="24" idx="2"/>
          </p:cNvCxnSpPr>
          <p:nvPr/>
        </p:nvCxnSpPr>
        <p:spPr>
          <a:xfrm rot="5400000" flipH="1">
            <a:off x="9179399" y="4531832"/>
            <a:ext cx="850859" cy="1765943"/>
          </a:xfrm>
          <a:prstGeom prst="bentConnector3">
            <a:avLst>
              <a:gd name="adj1" fmla="val -26867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A2C2513-8B90-44E7-B78D-B823C0100991}"/>
              </a:ext>
            </a:extLst>
          </p:cNvPr>
          <p:cNvCxnSpPr>
            <a:stCxn id="26" idx="2"/>
            <a:endCxn id="23" idx="2"/>
          </p:cNvCxnSpPr>
          <p:nvPr/>
        </p:nvCxnSpPr>
        <p:spPr>
          <a:xfrm rot="5400000" flipH="1">
            <a:off x="7870998" y="3223430"/>
            <a:ext cx="1701718" cy="3531886"/>
          </a:xfrm>
          <a:prstGeom prst="bentConnector3">
            <a:avLst>
              <a:gd name="adj1" fmla="val -13038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EB93377-ECEC-4EF6-B7C2-D09FE0C9C528}"/>
              </a:ext>
            </a:extLst>
          </p:cNvPr>
          <p:cNvCxnSpPr>
            <a:stCxn id="26" idx="2"/>
            <a:endCxn id="20" idx="2"/>
          </p:cNvCxnSpPr>
          <p:nvPr/>
        </p:nvCxnSpPr>
        <p:spPr>
          <a:xfrm rot="5400000" flipH="1">
            <a:off x="6562597" y="1915030"/>
            <a:ext cx="2552577" cy="5297829"/>
          </a:xfrm>
          <a:prstGeom prst="bentConnector3">
            <a:avLst>
              <a:gd name="adj1" fmla="val -8956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A3AA917-73DF-4619-8BD7-144F0EDE328D}"/>
              </a:ext>
            </a:extLst>
          </p:cNvPr>
          <p:cNvCxnSpPr>
            <a:stCxn id="26" idx="2"/>
            <a:endCxn id="2" idx="2"/>
          </p:cNvCxnSpPr>
          <p:nvPr/>
        </p:nvCxnSpPr>
        <p:spPr>
          <a:xfrm rot="5400000" flipH="1">
            <a:off x="5259246" y="611678"/>
            <a:ext cx="3394038" cy="7063071"/>
          </a:xfrm>
          <a:prstGeom prst="bentConnector3">
            <a:avLst>
              <a:gd name="adj1" fmla="val -6687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73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555</Words>
  <Application>Microsoft Office PowerPoint</Application>
  <PresentationFormat>와이드스크린</PresentationFormat>
  <Paragraphs>198</Paragraphs>
  <Slides>21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Segoe UI Black</vt:lpstr>
      <vt:lpstr>나눔스퀘어 ExtraBold</vt:lpstr>
      <vt:lpstr>Arial</vt:lpstr>
      <vt:lpstr>Helvetica Light</vt:lpstr>
      <vt:lpstr>Calibri</vt:lpstr>
      <vt:lpstr>맑은 고딕</vt:lpstr>
      <vt:lpstr>Roboto Slab Regular</vt:lpstr>
      <vt:lpstr>나눔스퀘어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서현지</cp:lastModifiedBy>
  <cp:revision>51</cp:revision>
  <dcterms:created xsi:type="dcterms:W3CDTF">2017-09-09T13:40:14Z</dcterms:created>
  <dcterms:modified xsi:type="dcterms:W3CDTF">2018-06-04T01:52:19Z</dcterms:modified>
</cp:coreProperties>
</file>